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4"/>
  </p:notesMasterIdLst>
  <p:handoutMasterIdLst>
    <p:handoutMasterId r:id="rId35"/>
  </p:handoutMasterIdLst>
  <p:sldIdLst>
    <p:sldId id="310" r:id="rId5"/>
    <p:sldId id="316" r:id="rId6"/>
    <p:sldId id="318" r:id="rId7"/>
    <p:sldId id="333" r:id="rId8"/>
    <p:sldId id="344" r:id="rId9"/>
    <p:sldId id="334" r:id="rId10"/>
    <p:sldId id="321" r:id="rId11"/>
    <p:sldId id="322" r:id="rId12"/>
    <p:sldId id="336" r:id="rId13"/>
    <p:sldId id="339" r:id="rId14"/>
    <p:sldId id="317" r:id="rId15"/>
    <p:sldId id="327" r:id="rId16"/>
    <p:sldId id="329" r:id="rId17"/>
    <p:sldId id="324" r:id="rId18"/>
    <p:sldId id="328" r:id="rId19"/>
    <p:sldId id="330" r:id="rId20"/>
    <p:sldId id="331" r:id="rId21"/>
    <p:sldId id="303" r:id="rId22"/>
    <p:sldId id="351" r:id="rId23"/>
    <p:sldId id="353" r:id="rId24"/>
    <p:sldId id="352" r:id="rId25"/>
    <p:sldId id="299" r:id="rId26"/>
    <p:sldId id="332" r:id="rId27"/>
    <p:sldId id="346" r:id="rId28"/>
    <p:sldId id="347" r:id="rId29"/>
    <p:sldId id="349" r:id="rId30"/>
    <p:sldId id="348" r:id="rId31"/>
    <p:sldId id="350" r:id="rId32"/>
    <p:sldId id="35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6977"/>
    <a:srgbClr val="F5FAE8"/>
    <a:srgbClr val="0075B3"/>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25" autoAdjust="0"/>
    <p:restoredTop sz="74735" autoAdjust="0"/>
  </p:normalViewPr>
  <p:slideViewPr>
    <p:cSldViewPr snapToGrid="0">
      <p:cViewPr varScale="1">
        <p:scale>
          <a:sx n="88" d="100"/>
          <a:sy n="88" d="100"/>
        </p:scale>
        <p:origin x="156" y="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67" d="100"/>
          <a:sy n="67" d="100"/>
        </p:scale>
        <p:origin x="3120"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diagrams/_rels/data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_rels/data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0A5A31-3526-4A58-B070-BF0F34334C18}" type="doc">
      <dgm:prSet loTypeId="urn:microsoft.com/office/officeart/2016/7/layout/VerticalHollowActionList" loCatId="List" qsTypeId="urn:microsoft.com/office/officeart/2005/8/quickstyle/simple5" qsCatId="simple" csTypeId="urn:microsoft.com/office/officeart/2005/8/colors/accent1_2" csCatId="accent1"/>
      <dgm:spPr/>
      <dgm:t>
        <a:bodyPr/>
        <a:lstStyle/>
        <a:p>
          <a:endParaRPr lang="en-US"/>
        </a:p>
      </dgm:t>
    </dgm:pt>
    <dgm:pt modelId="{E0093F66-F436-4318-9BD5-02A05A6C48C8}">
      <dgm:prSet/>
      <dgm:spPr/>
      <dgm:t>
        <a:bodyPr/>
        <a:lstStyle/>
        <a:p>
          <a:r>
            <a:rPr lang="en-US"/>
            <a:t>Develop</a:t>
          </a:r>
        </a:p>
      </dgm:t>
    </dgm:pt>
    <dgm:pt modelId="{759AEA39-7299-4A89-A9B6-9747A9B125BE}" type="parTrans" cxnId="{2328D5AF-5C93-4D23-87CA-5854E4FD0433}">
      <dgm:prSet/>
      <dgm:spPr/>
      <dgm:t>
        <a:bodyPr/>
        <a:lstStyle/>
        <a:p>
          <a:endParaRPr lang="en-US"/>
        </a:p>
      </dgm:t>
    </dgm:pt>
    <dgm:pt modelId="{EAB09DBD-690A-4D16-B6CE-A8AE0E252960}" type="sibTrans" cxnId="{2328D5AF-5C93-4D23-87CA-5854E4FD0433}">
      <dgm:prSet/>
      <dgm:spPr/>
      <dgm:t>
        <a:bodyPr/>
        <a:lstStyle/>
        <a:p>
          <a:endParaRPr lang="en-US"/>
        </a:p>
      </dgm:t>
    </dgm:pt>
    <dgm:pt modelId="{DB336C02-F11A-4640-AD47-50DB1AC8C019}">
      <dgm:prSet/>
      <dgm:spPr/>
      <dgm:t>
        <a:bodyPr/>
        <a:lstStyle/>
        <a:p>
          <a:r>
            <a:rPr lang="en-US" dirty="0">
              <a:solidFill>
                <a:srgbClr val="476977"/>
              </a:solidFill>
            </a:rPr>
            <a:t>Develop mutual trust and emotional bond.</a:t>
          </a:r>
        </a:p>
      </dgm:t>
    </dgm:pt>
    <dgm:pt modelId="{F23394E9-E15F-4D11-8F78-89350F1FA7A6}" type="parTrans" cxnId="{EC87F652-2B2C-4402-A1F2-AED923F84E81}">
      <dgm:prSet/>
      <dgm:spPr/>
      <dgm:t>
        <a:bodyPr/>
        <a:lstStyle/>
        <a:p>
          <a:endParaRPr lang="en-US"/>
        </a:p>
      </dgm:t>
    </dgm:pt>
    <dgm:pt modelId="{72F4066E-93B6-4E60-8B36-F6773EE416F2}" type="sibTrans" cxnId="{EC87F652-2B2C-4402-A1F2-AED923F84E81}">
      <dgm:prSet/>
      <dgm:spPr/>
      <dgm:t>
        <a:bodyPr/>
        <a:lstStyle/>
        <a:p>
          <a:endParaRPr lang="en-US"/>
        </a:p>
      </dgm:t>
    </dgm:pt>
    <dgm:pt modelId="{F2DABF6F-9D97-4025-92F8-825E99A05681}">
      <dgm:prSet/>
      <dgm:spPr/>
      <dgm:t>
        <a:bodyPr/>
        <a:lstStyle/>
        <a:p>
          <a:r>
            <a:rPr lang="en-US"/>
            <a:t>Set</a:t>
          </a:r>
        </a:p>
      </dgm:t>
    </dgm:pt>
    <dgm:pt modelId="{CF644165-D979-472B-BEBC-8FF2FE764DF9}" type="parTrans" cxnId="{81E2401B-7533-42A5-8C87-15978B193330}">
      <dgm:prSet/>
      <dgm:spPr/>
      <dgm:t>
        <a:bodyPr/>
        <a:lstStyle/>
        <a:p>
          <a:endParaRPr lang="en-US"/>
        </a:p>
      </dgm:t>
    </dgm:pt>
    <dgm:pt modelId="{AEE4D4DD-2FF3-495B-A0DB-D7A6ADEE9E34}" type="sibTrans" cxnId="{81E2401B-7533-42A5-8C87-15978B193330}">
      <dgm:prSet/>
      <dgm:spPr/>
      <dgm:t>
        <a:bodyPr/>
        <a:lstStyle/>
        <a:p>
          <a:endParaRPr lang="en-US"/>
        </a:p>
      </dgm:t>
    </dgm:pt>
    <dgm:pt modelId="{50E72DEF-ECFE-49B0-BF36-B6FA0DF4D8E7}">
      <dgm:prSet/>
      <dgm:spPr/>
      <dgm:t>
        <a:bodyPr/>
        <a:lstStyle/>
        <a:p>
          <a:r>
            <a:rPr lang="en-US" dirty="0">
              <a:solidFill>
                <a:srgbClr val="476977"/>
              </a:solidFill>
            </a:rPr>
            <a:t>Together set goals for treatment and agree on interventions to reach them.</a:t>
          </a:r>
        </a:p>
      </dgm:t>
    </dgm:pt>
    <dgm:pt modelId="{68194F64-85D3-4464-8181-08F6C5AB3AD5}" type="parTrans" cxnId="{85E7F38C-D8F2-41FC-8B45-4316D0DDA324}">
      <dgm:prSet/>
      <dgm:spPr/>
      <dgm:t>
        <a:bodyPr/>
        <a:lstStyle/>
        <a:p>
          <a:endParaRPr lang="en-US"/>
        </a:p>
      </dgm:t>
    </dgm:pt>
    <dgm:pt modelId="{4CC73793-8E9E-4126-9A38-D7037B91D2D2}" type="sibTrans" cxnId="{85E7F38C-D8F2-41FC-8B45-4316D0DDA324}">
      <dgm:prSet/>
      <dgm:spPr/>
      <dgm:t>
        <a:bodyPr/>
        <a:lstStyle/>
        <a:p>
          <a:endParaRPr lang="en-US"/>
        </a:p>
      </dgm:t>
    </dgm:pt>
    <dgm:pt modelId="{7C69779A-0959-4791-BD3A-9016F786AC74}">
      <dgm:prSet/>
      <dgm:spPr/>
      <dgm:t>
        <a:bodyPr/>
        <a:lstStyle/>
        <a:p>
          <a:r>
            <a:rPr lang="en-US"/>
            <a:t>Check</a:t>
          </a:r>
        </a:p>
      </dgm:t>
    </dgm:pt>
    <dgm:pt modelId="{748E3D9B-626D-43A9-AF2E-A84B26B68226}" type="parTrans" cxnId="{7E24F620-70E5-458F-8D32-4ACAD243E0E6}">
      <dgm:prSet/>
      <dgm:spPr/>
      <dgm:t>
        <a:bodyPr/>
        <a:lstStyle/>
        <a:p>
          <a:endParaRPr lang="en-US"/>
        </a:p>
      </dgm:t>
    </dgm:pt>
    <dgm:pt modelId="{7C71BA67-07E2-4FF0-B8C9-688B5A4CE521}" type="sibTrans" cxnId="{7E24F620-70E5-458F-8D32-4ACAD243E0E6}">
      <dgm:prSet/>
      <dgm:spPr/>
      <dgm:t>
        <a:bodyPr/>
        <a:lstStyle/>
        <a:p>
          <a:endParaRPr lang="en-US"/>
        </a:p>
      </dgm:t>
    </dgm:pt>
    <dgm:pt modelId="{00A23669-23D0-4F82-87CA-9939FFBAAEDA}">
      <dgm:prSet/>
      <dgm:spPr/>
      <dgm:t>
        <a:bodyPr/>
        <a:lstStyle/>
        <a:p>
          <a:r>
            <a:rPr lang="en-US" dirty="0">
              <a:solidFill>
                <a:srgbClr val="476977"/>
              </a:solidFill>
            </a:rPr>
            <a:t>Regularly check for satisfaction with the plan.</a:t>
          </a:r>
        </a:p>
      </dgm:t>
    </dgm:pt>
    <dgm:pt modelId="{555D32E1-A2AD-4404-B859-05E5D7DB2BA9}" type="parTrans" cxnId="{E818DD42-FACA-4671-BD77-7D39B5FFA16B}">
      <dgm:prSet/>
      <dgm:spPr/>
      <dgm:t>
        <a:bodyPr/>
        <a:lstStyle/>
        <a:p>
          <a:endParaRPr lang="en-US"/>
        </a:p>
      </dgm:t>
    </dgm:pt>
    <dgm:pt modelId="{C6740DED-2232-45C3-B0DC-0D7327A862E2}" type="sibTrans" cxnId="{E818DD42-FACA-4671-BD77-7D39B5FFA16B}">
      <dgm:prSet/>
      <dgm:spPr/>
      <dgm:t>
        <a:bodyPr/>
        <a:lstStyle/>
        <a:p>
          <a:endParaRPr lang="en-US"/>
        </a:p>
      </dgm:t>
    </dgm:pt>
    <dgm:pt modelId="{C6EFBBB6-A932-496A-948A-DE58C6B60202}" type="pres">
      <dgm:prSet presAssocID="{0D0A5A31-3526-4A58-B070-BF0F34334C18}" presName="Name0" presStyleCnt="0">
        <dgm:presLayoutVars>
          <dgm:dir/>
          <dgm:animLvl val="lvl"/>
          <dgm:resizeHandles val="exact"/>
        </dgm:presLayoutVars>
      </dgm:prSet>
      <dgm:spPr/>
    </dgm:pt>
    <dgm:pt modelId="{1E313B27-C0E8-48EA-9ADD-43347BC1D3B5}" type="pres">
      <dgm:prSet presAssocID="{E0093F66-F436-4318-9BD5-02A05A6C48C8}" presName="linNode" presStyleCnt="0"/>
      <dgm:spPr/>
    </dgm:pt>
    <dgm:pt modelId="{77EF7A4A-BF44-4880-8D3F-3C6ABFBF8B51}" type="pres">
      <dgm:prSet presAssocID="{E0093F66-F436-4318-9BD5-02A05A6C48C8}" presName="parentText" presStyleLbl="solidFgAcc1" presStyleIdx="0" presStyleCnt="3">
        <dgm:presLayoutVars>
          <dgm:chMax val="1"/>
          <dgm:bulletEnabled/>
        </dgm:presLayoutVars>
      </dgm:prSet>
      <dgm:spPr/>
    </dgm:pt>
    <dgm:pt modelId="{66FCA273-6832-4F90-A82F-95BF6D07DAC9}" type="pres">
      <dgm:prSet presAssocID="{E0093F66-F436-4318-9BD5-02A05A6C48C8}" presName="descendantText" presStyleLbl="alignNode1" presStyleIdx="0" presStyleCnt="3">
        <dgm:presLayoutVars>
          <dgm:bulletEnabled/>
        </dgm:presLayoutVars>
      </dgm:prSet>
      <dgm:spPr/>
    </dgm:pt>
    <dgm:pt modelId="{25A0A86C-5692-4FA0-8D63-670AB2406025}" type="pres">
      <dgm:prSet presAssocID="{EAB09DBD-690A-4D16-B6CE-A8AE0E252960}" presName="sp" presStyleCnt="0"/>
      <dgm:spPr/>
    </dgm:pt>
    <dgm:pt modelId="{A71731A3-4593-448A-945D-F6BDBC8754C7}" type="pres">
      <dgm:prSet presAssocID="{F2DABF6F-9D97-4025-92F8-825E99A05681}" presName="linNode" presStyleCnt="0"/>
      <dgm:spPr/>
    </dgm:pt>
    <dgm:pt modelId="{1A0A94DF-FAB1-4EEF-8F4D-F948A9DCBD72}" type="pres">
      <dgm:prSet presAssocID="{F2DABF6F-9D97-4025-92F8-825E99A05681}" presName="parentText" presStyleLbl="solidFgAcc1" presStyleIdx="1" presStyleCnt="3">
        <dgm:presLayoutVars>
          <dgm:chMax val="1"/>
          <dgm:bulletEnabled/>
        </dgm:presLayoutVars>
      </dgm:prSet>
      <dgm:spPr/>
    </dgm:pt>
    <dgm:pt modelId="{40A2BEA6-A702-4499-88F2-16A0FE4985B0}" type="pres">
      <dgm:prSet presAssocID="{F2DABF6F-9D97-4025-92F8-825E99A05681}" presName="descendantText" presStyleLbl="alignNode1" presStyleIdx="1" presStyleCnt="3">
        <dgm:presLayoutVars>
          <dgm:bulletEnabled/>
        </dgm:presLayoutVars>
      </dgm:prSet>
      <dgm:spPr/>
    </dgm:pt>
    <dgm:pt modelId="{C9F5F280-0DBB-4B2B-9CFB-3FB6B825D09F}" type="pres">
      <dgm:prSet presAssocID="{AEE4D4DD-2FF3-495B-A0DB-D7A6ADEE9E34}" presName="sp" presStyleCnt="0"/>
      <dgm:spPr/>
    </dgm:pt>
    <dgm:pt modelId="{0F8FD4EF-F795-4FEB-AE8C-0474F00552F5}" type="pres">
      <dgm:prSet presAssocID="{7C69779A-0959-4791-BD3A-9016F786AC74}" presName="linNode" presStyleCnt="0"/>
      <dgm:spPr/>
    </dgm:pt>
    <dgm:pt modelId="{881CC07A-7148-459E-934C-1EE0CF522E0D}" type="pres">
      <dgm:prSet presAssocID="{7C69779A-0959-4791-BD3A-9016F786AC74}" presName="parentText" presStyleLbl="solidFgAcc1" presStyleIdx="2" presStyleCnt="3">
        <dgm:presLayoutVars>
          <dgm:chMax val="1"/>
          <dgm:bulletEnabled/>
        </dgm:presLayoutVars>
      </dgm:prSet>
      <dgm:spPr/>
    </dgm:pt>
    <dgm:pt modelId="{2EC8A6DB-BB44-49CA-9730-60D10ABCE8B4}" type="pres">
      <dgm:prSet presAssocID="{7C69779A-0959-4791-BD3A-9016F786AC74}" presName="descendantText" presStyleLbl="alignNode1" presStyleIdx="2" presStyleCnt="3">
        <dgm:presLayoutVars>
          <dgm:bulletEnabled/>
        </dgm:presLayoutVars>
      </dgm:prSet>
      <dgm:spPr/>
    </dgm:pt>
  </dgm:ptLst>
  <dgm:cxnLst>
    <dgm:cxn modelId="{81E2401B-7533-42A5-8C87-15978B193330}" srcId="{0D0A5A31-3526-4A58-B070-BF0F34334C18}" destId="{F2DABF6F-9D97-4025-92F8-825E99A05681}" srcOrd="1" destOrd="0" parTransId="{CF644165-D979-472B-BEBC-8FF2FE764DF9}" sibTransId="{AEE4D4DD-2FF3-495B-A0DB-D7A6ADEE9E34}"/>
    <dgm:cxn modelId="{17D7591D-1D7A-4D82-85E6-2501CDCAA39F}" type="presOf" srcId="{50E72DEF-ECFE-49B0-BF36-B6FA0DF4D8E7}" destId="{40A2BEA6-A702-4499-88F2-16A0FE4985B0}" srcOrd="0" destOrd="0" presId="urn:microsoft.com/office/officeart/2016/7/layout/VerticalHollowActionList"/>
    <dgm:cxn modelId="{7E24F620-70E5-458F-8D32-4ACAD243E0E6}" srcId="{0D0A5A31-3526-4A58-B070-BF0F34334C18}" destId="{7C69779A-0959-4791-BD3A-9016F786AC74}" srcOrd="2" destOrd="0" parTransId="{748E3D9B-626D-43A9-AF2E-A84B26B68226}" sibTransId="{7C71BA67-07E2-4FF0-B8C9-688B5A4CE521}"/>
    <dgm:cxn modelId="{197AA03E-2951-413C-9A15-FA5F2C312ACA}" type="presOf" srcId="{00A23669-23D0-4F82-87CA-9939FFBAAEDA}" destId="{2EC8A6DB-BB44-49CA-9730-60D10ABCE8B4}" srcOrd="0" destOrd="0" presId="urn:microsoft.com/office/officeart/2016/7/layout/VerticalHollowActionList"/>
    <dgm:cxn modelId="{E818DD42-FACA-4671-BD77-7D39B5FFA16B}" srcId="{7C69779A-0959-4791-BD3A-9016F786AC74}" destId="{00A23669-23D0-4F82-87CA-9939FFBAAEDA}" srcOrd="0" destOrd="0" parTransId="{555D32E1-A2AD-4404-B859-05E5D7DB2BA9}" sibTransId="{C6740DED-2232-45C3-B0DC-0D7327A862E2}"/>
    <dgm:cxn modelId="{0F48D14E-2B71-4C59-B99F-1BC5AC3E01AA}" type="presOf" srcId="{7C69779A-0959-4791-BD3A-9016F786AC74}" destId="{881CC07A-7148-459E-934C-1EE0CF522E0D}" srcOrd="0" destOrd="0" presId="urn:microsoft.com/office/officeart/2016/7/layout/VerticalHollowActionList"/>
    <dgm:cxn modelId="{EC87F652-2B2C-4402-A1F2-AED923F84E81}" srcId="{E0093F66-F436-4318-9BD5-02A05A6C48C8}" destId="{DB336C02-F11A-4640-AD47-50DB1AC8C019}" srcOrd="0" destOrd="0" parTransId="{F23394E9-E15F-4D11-8F78-89350F1FA7A6}" sibTransId="{72F4066E-93B6-4E60-8B36-F6773EE416F2}"/>
    <dgm:cxn modelId="{005A4787-9E28-409A-9CEB-B94EDE44AE00}" type="presOf" srcId="{0D0A5A31-3526-4A58-B070-BF0F34334C18}" destId="{C6EFBBB6-A932-496A-948A-DE58C6B60202}" srcOrd="0" destOrd="0" presId="urn:microsoft.com/office/officeart/2016/7/layout/VerticalHollowActionList"/>
    <dgm:cxn modelId="{C4768387-C43E-4DA4-83B0-D2DA3D81D987}" type="presOf" srcId="{F2DABF6F-9D97-4025-92F8-825E99A05681}" destId="{1A0A94DF-FAB1-4EEF-8F4D-F948A9DCBD72}" srcOrd="0" destOrd="0" presId="urn:microsoft.com/office/officeart/2016/7/layout/VerticalHollowActionList"/>
    <dgm:cxn modelId="{85E7F38C-D8F2-41FC-8B45-4316D0DDA324}" srcId="{F2DABF6F-9D97-4025-92F8-825E99A05681}" destId="{50E72DEF-ECFE-49B0-BF36-B6FA0DF4D8E7}" srcOrd="0" destOrd="0" parTransId="{68194F64-85D3-4464-8181-08F6C5AB3AD5}" sibTransId="{4CC73793-8E9E-4126-9A38-D7037B91D2D2}"/>
    <dgm:cxn modelId="{238A4DAD-185D-4DB0-93C9-6715D74F106C}" type="presOf" srcId="{E0093F66-F436-4318-9BD5-02A05A6C48C8}" destId="{77EF7A4A-BF44-4880-8D3F-3C6ABFBF8B51}" srcOrd="0" destOrd="0" presId="urn:microsoft.com/office/officeart/2016/7/layout/VerticalHollowActionList"/>
    <dgm:cxn modelId="{2328D5AF-5C93-4D23-87CA-5854E4FD0433}" srcId="{0D0A5A31-3526-4A58-B070-BF0F34334C18}" destId="{E0093F66-F436-4318-9BD5-02A05A6C48C8}" srcOrd="0" destOrd="0" parTransId="{759AEA39-7299-4A89-A9B6-9747A9B125BE}" sibTransId="{EAB09DBD-690A-4D16-B6CE-A8AE0E252960}"/>
    <dgm:cxn modelId="{63F6B7CF-B615-470D-BD4E-0DA2CCCA70C4}" type="presOf" srcId="{DB336C02-F11A-4640-AD47-50DB1AC8C019}" destId="{66FCA273-6832-4F90-A82F-95BF6D07DAC9}" srcOrd="0" destOrd="0" presId="urn:microsoft.com/office/officeart/2016/7/layout/VerticalHollowActionList"/>
    <dgm:cxn modelId="{E7FD9158-3E48-41AB-A17E-2F1A02FE47FC}" type="presParOf" srcId="{C6EFBBB6-A932-496A-948A-DE58C6B60202}" destId="{1E313B27-C0E8-48EA-9ADD-43347BC1D3B5}" srcOrd="0" destOrd="0" presId="urn:microsoft.com/office/officeart/2016/7/layout/VerticalHollowActionList"/>
    <dgm:cxn modelId="{D59410C1-C809-4A87-AF69-27CCAFD20008}" type="presParOf" srcId="{1E313B27-C0E8-48EA-9ADD-43347BC1D3B5}" destId="{77EF7A4A-BF44-4880-8D3F-3C6ABFBF8B51}" srcOrd="0" destOrd="0" presId="urn:microsoft.com/office/officeart/2016/7/layout/VerticalHollowActionList"/>
    <dgm:cxn modelId="{51CE7CC4-CC75-4D3F-9101-246194B228AC}" type="presParOf" srcId="{1E313B27-C0E8-48EA-9ADD-43347BC1D3B5}" destId="{66FCA273-6832-4F90-A82F-95BF6D07DAC9}" srcOrd="1" destOrd="0" presId="urn:microsoft.com/office/officeart/2016/7/layout/VerticalHollowActionList"/>
    <dgm:cxn modelId="{4DDBDB24-FC7E-413D-85C4-AE96041D747E}" type="presParOf" srcId="{C6EFBBB6-A932-496A-948A-DE58C6B60202}" destId="{25A0A86C-5692-4FA0-8D63-670AB2406025}" srcOrd="1" destOrd="0" presId="urn:microsoft.com/office/officeart/2016/7/layout/VerticalHollowActionList"/>
    <dgm:cxn modelId="{EA585455-19C9-4E8C-972F-84BF177360EC}" type="presParOf" srcId="{C6EFBBB6-A932-496A-948A-DE58C6B60202}" destId="{A71731A3-4593-448A-945D-F6BDBC8754C7}" srcOrd="2" destOrd="0" presId="urn:microsoft.com/office/officeart/2016/7/layout/VerticalHollowActionList"/>
    <dgm:cxn modelId="{D7E42B28-DC13-4D8E-BF10-145DE30A0532}" type="presParOf" srcId="{A71731A3-4593-448A-945D-F6BDBC8754C7}" destId="{1A0A94DF-FAB1-4EEF-8F4D-F948A9DCBD72}" srcOrd="0" destOrd="0" presId="urn:microsoft.com/office/officeart/2016/7/layout/VerticalHollowActionList"/>
    <dgm:cxn modelId="{6217CE9B-65BB-4586-986F-3FB84E536AC6}" type="presParOf" srcId="{A71731A3-4593-448A-945D-F6BDBC8754C7}" destId="{40A2BEA6-A702-4499-88F2-16A0FE4985B0}" srcOrd="1" destOrd="0" presId="urn:microsoft.com/office/officeart/2016/7/layout/VerticalHollowActionList"/>
    <dgm:cxn modelId="{86B2F327-92C4-4298-B420-D23B291A5E37}" type="presParOf" srcId="{C6EFBBB6-A932-496A-948A-DE58C6B60202}" destId="{C9F5F280-0DBB-4B2B-9CFB-3FB6B825D09F}" srcOrd="3" destOrd="0" presId="urn:microsoft.com/office/officeart/2016/7/layout/VerticalHollowActionList"/>
    <dgm:cxn modelId="{57F6C591-41CF-4CC9-9A25-7F3A94677EF0}" type="presParOf" srcId="{C6EFBBB6-A932-496A-948A-DE58C6B60202}" destId="{0F8FD4EF-F795-4FEB-AE8C-0474F00552F5}" srcOrd="4" destOrd="0" presId="urn:microsoft.com/office/officeart/2016/7/layout/VerticalHollowActionList"/>
    <dgm:cxn modelId="{C7505B62-9629-4162-8290-D9F427F3E045}" type="presParOf" srcId="{0F8FD4EF-F795-4FEB-AE8C-0474F00552F5}" destId="{881CC07A-7148-459E-934C-1EE0CF522E0D}" srcOrd="0" destOrd="0" presId="urn:microsoft.com/office/officeart/2016/7/layout/VerticalHollowActionList"/>
    <dgm:cxn modelId="{15082425-94CD-428C-AF93-69546B2A6328}" type="presParOf" srcId="{0F8FD4EF-F795-4FEB-AE8C-0474F00552F5}" destId="{2EC8A6DB-BB44-49CA-9730-60D10ABCE8B4}" srcOrd="1" destOrd="0" presId="urn:microsoft.com/office/officeart/2016/7/layout/VerticalHollow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AB1B6C-D397-4153-8F69-34B03EA38410}" type="doc">
      <dgm:prSet loTypeId="urn:microsoft.com/office/officeart/2018/2/layout/IconLabelList" loCatId="icon" qsTypeId="urn:microsoft.com/office/officeart/2005/8/quickstyle/simple1" qsCatId="simple" csTypeId="urn:microsoft.com/office/officeart/2005/8/colors/accent3_2" csCatId="accent3" phldr="1"/>
      <dgm:spPr/>
      <dgm:t>
        <a:bodyPr/>
        <a:lstStyle/>
        <a:p>
          <a:endParaRPr lang="en-US"/>
        </a:p>
      </dgm:t>
    </dgm:pt>
    <dgm:pt modelId="{1761242E-2987-404C-9B62-13A651CFC06A}">
      <dgm:prSet/>
      <dgm:spPr/>
      <dgm:t>
        <a:bodyPr/>
        <a:lstStyle/>
        <a:p>
          <a:r>
            <a:rPr lang="en-US" baseline="0"/>
            <a:t>Follow interventions and recommendations</a:t>
          </a:r>
          <a:endParaRPr lang="en-US"/>
        </a:p>
      </dgm:t>
    </dgm:pt>
    <dgm:pt modelId="{95FCC59D-E1AD-4610-8945-463400CB9043}" type="parTrans" cxnId="{F7B11250-983C-4396-B013-683907D7B1DD}">
      <dgm:prSet/>
      <dgm:spPr/>
      <dgm:t>
        <a:bodyPr/>
        <a:lstStyle/>
        <a:p>
          <a:endParaRPr lang="en-US"/>
        </a:p>
      </dgm:t>
    </dgm:pt>
    <dgm:pt modelId="{F4F4EC36-E189-4332-B6A1-8B67CCC1CA2B}" type="sibTrans" cxnId="{F7B11250-983C-4396-B013-683907D7B1DD}">
      <dgm:prSet/>
      <dgm:spPr/>
      <dgm:t>
        <a:bodyPr/>
        <a:lstStyle/>
        <a:p>
          <a:endParaRPr lang="en-US"/>
        </a:p>
      </dgm:t>
    </dgm:pt>
    <dgm:pt modelId="{397CDA67-A73D-4BAD-986B-CE1499E0E9CE}">
      <dgm:prSet/>
      <dgm:spPr/>
      <dgm:t>
        <a:bodyPr/>
        <a:lstStyle/>
        <a:p>
          <a:r>
            <a:rPr lang="en-US" baseline="0"/>
            <a:t>Client satisfaction</a:t>
          </a:r>
          <a:endParaRPr lang="en-US"/>
        </a:p>
      </dgm:t>
    </dgm:pt>
    <dgm:pt modelId="{D7AA3F31-41C5-463D-B68B-9F9471354D66}" type="parTrans" cxnId="{615ADD45-D11A-4E4A-8AC9-1DDA00ED4BD2}">
      <dgm:prSet/>
      <dgm:spPr/>
      <dgm:t>
        <a:bodyPr/>
        <a:lstStyle/>
        <a:p>
          <a:endParaRPr lang="en-US"/>
        </a:p>
      </dgm:t>
    </dgm:pt>
    <dgm:pt modelId="{424A9ADE-5481-4CC1-9BB3-5BE3ACA34384}" type="sibTrans" cxnId="{615ADD45-D11A-4E4A-8AC9-1DDA00ED4BD2}">
      <dgm:prSet/>
      <dgm:spPr/>
      <dgm:t>
        <a:bodyPr/>
        <a:lstStyle/>
        <a:p>
          <a:endParaRPr lang="en-US"/>
        </a:p>
      </dgm:t>
    </dgm:pt>
    <dgm:pt modelId="{BE2DAAA2-F22F-4EFF-A961-3840D37D4DE7}">
      <dgm:prSet/>
      <dgm:spPr/>
      <dgm:t>
        <a:bodyPr/>
        <a:lstStyle/>
        <a:p>
          <a:r>
            <a:rPr lang="en-US" baseline="0"/>
            <a:t>Better clinical outcomes</a:t>
          </a:r>
          <a:endParaRPr lang="en-US"/>
        </a:p>
      </dgm:t>
    </dgm:pt>
    <dgm:pt modelId="{5D361130-4E4F-4C79-9CF0-B4520201F465}" type="parTrans" cxnId="{C09A395E-07E8-4477-B8A3-02174492AE1B}">
      <dgm:prSet/>
      <dgm:spPr/>
      <dgm:t>
        <a:bodyPr/>
        <a:lstStyle/>
        <a:p>
          <a:endParaRPr lang="en-US"/>
        </a:p>
      </dgm:t>
    </dgm:pt>
    <dgm:pt modelId="{876E0F38-5638-4420-9C44-055AA7E47FE3}" type="sibTrans" cxnId="{C09A395E-07E8-4477-B8A3-02174492AE1B}">
      <dgm:prSet/>
      <dgm:spPr/>
      <dgm:t>
        <a:bodyPr/>
        <a:lstStyle/>
        <a:p>
          <a:endParaRPr lang="en-US"/>
        </a:p>
      </dgm:t>
    </dgm:pt>
    <dgm:pt modelId="{7579E3E9-25DF-4F02-BE99-FC4DF35BEE1B}" type="pres">
      <dgm:prSet presAssocID="{34AB1B6C-D397-4153-8F69-34B03EA38410}" presName="root" presStyleCnt="0">
        <dgm:presLayoutVars>
          <dgm:dir/>
          <dgm:resizeHandles val="exact"/>
        </dgm:presLayoutVars>
      </dgm:prSet>
      <dgm:spPr/>
    </dgm:pt>
    <dgm:pt modelId="{B704CDBD-1C40-440C-8270-7CC1E0711058}" type="pres">
      <dgm:prSet presAssocID="{1761242E-2987-404C-9B62-13A651CFC06A}" presName="compNode" presStyleCnt="0"/>
      <dgm:spPr/>
    </dgm:pt>
    <dgm:pt modelId="{EB0D71BC-BEBD-402D-97E1-46DB1F1DA7C3}" type="pres">
      <dgm:prSet presAssocID="{1761242E-2987-404C-9B62-13A651CFC06A}"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eckmark"/>
        </a:ext>
      </dgm:extLst>
    </dgm:pt>
    <dgm:pt modelId="{0C3BD55A-ED85-40B2-A370-6BBBC3092DD7}" type="pres">
      <dgm:prSet presAssocID="{1761242E-2987-404C-9B62-13A651CFC06A}" presName="spaceRect" presStyleCnt="0"/>
      <dgm:spPr/>
    </dgm:pt>
    <dgm:pt modelId="{5AC5F099-AB6D-43FE-B83B-2CC488182204}" type="pres">
      <dgm:prSet presAssocID="{1761242E-2987-404C-9B62-13A651CFC06A}" presName="textRect" presStyleLbl="revTx" presStyleIdx="0" presStyleCnt="3">
        <dgm:presLayoutVars>
          <dgm:chMax val="1"/>
          <dgm:chPref val="1"/>
        </dgm:presLayoutVars>
      </dgm:prSet>
      <dgm:spPr/>
    </dgm:pt>
    <dgm:pt modelId="{6158E632-C077-4D13-A7BA-2F3FC8099D67}" type="pres">
      <dgm:prSet presAssocID="{F4F4EC36-E189-4332-B6A1-8B67CCC1CA2B}" presName="sibTrans" presStyleCnt="0"/>
      <dgm:spPr/>
    </dgm:pt>
    <dgm:pt modelId="{7A8FF3C8-A44D-4EE6-8E06-3B2A86B1D5B8}" type="pres">
      <dgm:prSet presAssocID="{397CDA67-A73D-4BAD-986B-CE1499E0E9CE}" presName="compNode" presStyleCnt="0"/>
      <dgm:spPr/>
    </dgm:pt>
    <dgm:pt modelId="{8FAE4E4B-B862-474C-AD2F-395EC91BB092}" type="pres">
      <dgm:prSet presAssocID="{397CDA67-A73D-4BAD-986B-CE1499E0E9CE}"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iling Face with No Fill"/>
        </a:ext>
      </dgm:extLst>
    </dgm:pt>
    <dgm:pt modelId="{0775F3C7-B90F-4427-B448-8409F9A24891}" type="pres">
      <dgm:prSet presAssocID="{397CDA67-A73D-4BAD-986B-CE1499E0E9CE}" presName="spaceRect" presStyleCnt="0"/>
      <dgm:spPr/>
    </dgm:pt>
    <dgm:pt modelId="{9006F757-EC2D-4BF4-B961-07DB55C16455}" type="pres">
      <dgm:prSet presAssocID="{397CDA67-A73D-4BAD-986B-CE1499E0E9CE}" presName="textRect" presStyleLbl="revTx" presStyleIdx="1" presStyleCnt="3">
        <dgm:presLayoutVars>
          <dgm:chMax val="1"/>
          <dgm:chPref val="1"/>
        </dgm:presLayoutVars>
      </dgm:prSet>
      <dgm:spPr/>
    </dgm:pt>
    <dgm:pt modelId="{011B3F07-B4FE-499B-8DE0-ED730284D5DE}" type="pres">
      <dgm:prSet presAssocID="{424A9ADE-5481-4CC1-9BB3-5BE3ACA34384}" presName="sibTrans" presStyleCnt="0"/>
      <dgm:spPr/>
    </dgm:pt>
    <dgm:pt modelId="{654D4336-4DAC-48E2-AE82-F25F892591AC}" type="pres">
      <dgm:prSet presAssocID="{BE2DAAA2-F22F-4EFF-A961-3840D37D4DE7}" presName="compNode" presStyleCnt="0"/>
      <dgm:spPr/>
    </dgm:pt>
    <dgm:pt modelId="{908EE3BB-278F-4A57-8F77-5B00D96D6EC2}" type="pres">
      <dgm:prSet presAssocID="{BE2DAAA2-F22F-4EFF-A961-3840D37D4DE7}"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ethoscope"/>
        </a:ext>
      </dgm:extLst>
    </dgm:pt>
    <dgm:pt modelId="{6F75AB4D-29F1-4F7C-A116-CD6E5EF6E10F}" type="pres">
      <dgm:prSet presAssocID="{BE2DAAA2-F22F-4EFF-A961-3840D37D4DE7}" presName="spaceRect" presStyleCnt="0"/>
      <dgm:spPr/>
    </dgm:pt>
    <dgm:pt modelId="{22F5C93D-0C5A-4400-9016-C3D42596737F}" type="pres">
      <dgm:prSet presAssocID="{BE2DAAA2-F22F-4EFF-A961-3840D37D4DE7}" presName="textRect" presStyleLbl="revTx" presStyleIdx="2" presStyleCnt="3">
        <dgm:presLayoutVars>
          <dgm:chMax val="1"/>
          <dgm:chPref val="1"/>
        </dgm:presLayoutVars>
      </dgm:prSet>
      <dgm:spPr/>
    </dgm:pt>
  </dgm:ptLst>
  <dgm:cxnLst>
    <dgm:cxn modelId="{C09A395E-07E8-4477-B8A3-02174492AE1B}" srcId="{34AB1B6C-D397-4153-8F69-34B03EA38410}" destId="{BE2DAAA2-F22F-4EFF-A961-3840D37D4DE7}" srcOrd="2" destOrd="0" parTransId="{5D361130-4E4F-4C79-9CF0-B4520201F465}" sibTransId="{876E0F38-5638-4420-9C44-055AA7E47FE3}"/>
    <dgm:cxn modelId="{615ADD45-D11A-4E4A-8AC9-1DDA00ED4BD2}" srcId="{34AB1B6C-D397-4153-8F69-34B03EA38410}" destId="{397CDA67-A73D-4BAD-986B-CE1499E0E9CE}" srcOrd="1" destOrd="0" parTransId="{D7AA3F31-41C5-463D-B68B-9F9471354D66}" sibTransId="{424A9ADE-5481-4CC1-9BB3-5BE3ACA34384}"/>
    <dgm:cxn modelId="{F7B11250-983C-4396-B013-683907D7B1DD}" srcId="{34AB1B6C-D397-4153-8F69-34B03EA38410}" destId="{1761242E-2987-404C-9B62-13A651CFC06A}" srcOrd="0" destOrd="0" parTransId="{95FCC59D-E1AD-4610-8945-463400CB9043}" sibTransId="{F4F4EC36-E189-4332-B6A1-8B67CCC1CA2B}"/>
    <dgm:cxn modelId="{3901E6CA-5F7C-47F6-8754-FBA8597B7612}" type="presOf" srcId="{BE2DAAA2-F22F-4EFF-A961-3840D37D4DE7}" destId="{22F5C93D-0C5A-4400-9016-C3D42596737F}" srcOrd="0" destOrd="0" presId="urn:microsoft.com/office/officeart/2018/2/layout/IconLabelList"/>
    <dgm:cxn modelId="{5D84EAD8-C26D-47B0-BA86-43BB76B19799}" type="presOf" srcId="{1761242E-2987-404C-9B62-13A651CFC06A}" destId="{5AC5F099-AB6D-43FE-B83B-2CC488182204}" srcOrd="0" destOrd="0" presId="urn:microsoft.com/office/officeart/2018/2/layout/IconLabelList"/>
    <dgm:cxn modelId="{56774FDE-08AD-455A-BFF3-666F2E9DA8BA}" type="presOf" srcId="{397CDA67-A73D-4BAD-986B-CE1499E0E9CE}" destId="{9006F757-EC2D-4BF4-B961-07DB55C16455}" srcOrd="0" destOrd="0" presId="urn:microsoft.com/office/officeart/2018/2/layout/IconLabelList"/>
    <dgm:cxn modelId="{B80BAAF3-C65C-4A89-8E25-1DBFC49D8C78}" type="presOf" srcId="{34AB1B6C-D397-4153-8F69-34B03EA38410}" destId="{7579E3E9-25DF-4F02-BE99-FC4DF35BEE1B}" srcOrd="0" destOrd="0" presId="urn:microsoft.com/office/officeart/2018/2/layout/IconLabelList"/>
    <dgm:cxn modelId="{E96DDB7B-C6F2-4770-B896-1E381A255FD6}" type="presParOf" srcId="{7579E3E9-25DF-4F02-BE99-FC4DF35BEE1B}" destId="{B704CDBD-1C40-440C-8270-7CC1E0711058}" srcOrd="0" destOrd="0" presId="urn:microsoft.com/office/officeart/2018/2/layout/IconLabelList"/>
    <dgm:cxn modelId="{05C00637-3383-4466-A407-43B23AAE442C}" type="presParOf" srcId="{B704CDBD-1C40-440C-8270-7CC1E0711058}" destId="{EB0D71BC-BEBD-402D-97E1-46DB1F1DA7C3}" srcOrd="0" destOrd="0" presId="urn:microsoft.com/office/officeart/2018/2/layout/IconLabelList"/>
    <dgm:cxn modelId="{55289D0C-0D4F-414F-8581-4D9A0516E86B}" type="presParOf" srcId="{B704CDBD-1C40-440C-8270-7CC1E0711058}" destId="{0C3BD55A-ED85-40B2-A370-6BBBC3092DD7}" srcOrd="1" destOrd="0" presId="urn:microsoft.com/office/officeart/2018/2/layout/IconLabelList"/>
    <dgm:cxn modelId="{8523BDDE-FE37-4131-B0FD-FC7F7E333DE3}" type="presParOf" srcId="{B704CDBD-1C40-440C-8270-7CC1E0711058}" destId="{5AC5F099-AB6D-43FE-B83B-2CC488182204}" srcOrd="2" destOrd="0" presId="urn:microsoft.com/office/officeart/2018/2/layout/IconLabelList"/>
    <dgm:cxn modelId="{28EF0EC9-F4CB-4444-B481-13190A53540D}" type="presParOf" srcId="{7579E3E9-25DF-4F02-BE99-FC4DF35BEE1B}" destId="{6158E632-C077-4D13-A7BA-2F3FC8099D67}" srcOrd="1" destOrd="0" presId="urn:microsoft.com/office/officeart/2018/2/layout/IconLabelList"/>
    <dgm:cxn modelId="{261D0D0C-4EA6-4259-BFBF-72E54D97030F}" type="presParOf" srcId="{7579E3E9-25DF-4F02-BE99-FC4DF35BEE1B}" destId="{7A8FF3C8-A44D-4EE6-8E06-3B2A86B1D5B8}" srcOrd="2" destOrd="0" presId="urn:microsoft.com/office/officeart/2018/2/layout/IconLabelList"/>
    <dgm:cxn modelId="{ABA92635-D95C-43B9-8BB5-10A33D681EEB}" type="presParOf" srcId="{7A8FF3C8-A44D-4EE6-8E06-3B2A86B1D5B8}" destId="{8FAE4E4B-B862-474C-AD2F-395EC91BB092}" srcOrd="0" destOrd="0" presId="urn:microsoft.com/office/officeart/2018/2/layout/IconLabelList"/>
    <dgm:cxn modelId="{4E1A79C9-BB3B-494E-96D1-A6E08F147A7C}" type="presParOf" srcId="{7A8FF3C8-A44D-4EE6-8E06-3B2A86B1D5B8}" destId="{0775F3C7-B90F-4427-B448-8409F9A24891}" srcOrd="1" destOrd="0" presId="urn:microsoft.com/office/officeart/2018/2/layout/IconLabelList"/>
    <dgm:cxn modelId="{68EDF148-AA23-4FA2-B567-07364B0A9A4D}" type="presParOf" srcId="{7A8FF3C8-A44D-4EE6-8E06-3B2A86B1D5B8}" destId="{9006F757-EC2D-4BF4-B961-07DB55C16455}" srcOrd="2" destOrd="0" presId="urn:microsoft.com/office/officeart/2018/2/layout/IconLabelList"/>
    <dgm:cxn modelId="{30891FCB-2C12-4F26-81C3-1B9F184DB16F}" type="presParOf" srcId="{7579E3E9-25DF-4F02-BE99-FC4DF35BEE1B}" destId="{011B3F07-B4FE-499B-8DE0-ED730284D5DE}" srcOrd="3" destOrd="0" presId="urn:microsoft.com/office/officeart/2018/2/layout/IconLabelList"/>
    <dgm:cxn modelId="{35AF2CD9-EBDA-41B4-8E6B-C5F54127CF49}" type="presParOf" srcId="{7579E3E9-25DF-4F02-BE99-FC4DF35BEE1B}" destId="{654D4336-4DAC-48E2-AE82-F25F892591AC}" srcOrd="4" destOrd="0" presId="urn:microsoft.com/office/officeart/2018/2/layout/IconLabelList"/>
    <dgm:cxn modelId="{111B59FA-0117-4A49-806A-AA2FEA679A02}" type="presParOf" srcId="{654D4336-4DAC-48E2-AE82-F25F892591AC}" destId="{908EE3BB-278F-4A57-8F77-5B00D96D6EC2}" srcOrd="0" destOrd="0" presId="urn:microsoft.com/office/officeart/2018/2/layout/IconLabelList"/>
    <dgm:cxn modelId="{82E11370-BB73-467E-8996-875C8C04EB92}" type="presParOf" srcId="{654D4336-4DAC-48E2-AE82-F25F892591AC}" destId="{6F75AB4D-29F1-4F7C-A116-CD6E5EF6E10F}" srcOrd="1" destOrd="0" presId="urn:microsoft.com/office/officeart/2018/2/layout/IconLabelList"/>
    <dgm:cxn modelId="{C107FFB2-223B-4637-8169-3A5DDEB55FE0}" type="presParOf" srcId="{654D4336-4DAC-48E2-AE82-F25F892591AC}" destId="{22F5C93D-0C5A-4400-9016-C3D42596737F}"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C861EBC-962F-4843-B286-E3F729ABD38B}" type="doc">
      <dgm:prSet loTypeId="urn:microsoft.com/office/officeart/2005/8/layout/hierarchy1" loCatId="hierarchy" qsTypeId="urn:microsoft.com/office/officeart/2005/8/quickstyle/simple2" qsCatId="simple" csTypeId="urn:microsoft.com/office/officeart/2005/8/colors/accent1_2" csCatId="accent1" phldr="1"/>
      <dgm:spPr/>
      <dgm:t>
        <a:bodyPr/>
        <a:lstStyle/>
        <a:p>
          <a:endParaRPr lang="en-US"/>
        </a:p>
      </dgm:t>
    </dgm:pt>
    <dgm:pt modelId="{869083A9-9946-4312-B1EC-A8D678BE0572}">
      <dgm:prSet/>
      <dgm:spPr/>
      <dgm:t>
        <a:bodyPr/>
        <a:lstStyle/>
        <a:p>
          <a:r>
            <a:rPr lang="en-US" dirty="0"/>
            <a:t>Motivation: Reason for doing something</a:t>
          </a:r>
        </a:p>
      </dgm:t>
    </dgm:pt>
    <dgm:pt modelId="{48C60F6A-C481-45B5-955F-E96FBD88F3AF}" type="parTrans" cxnId="{4BD45FEA-D174-4B49-8204-5568706219B0}">
      <dgm:prSet/>
      <dgm:spPr/>
      <dgm:t>
        <a:bodyPr/>
        <a:lstStyle/>
        <a:p>
          <a:endParaRPr lang="en-US"/>
        </a:p>
      </dgm:t>
    </dgm:pt>
    <dgm:pt modelId="{A3DF2849-35DD-477A-B4A0-CA084C9AE425}" type="sibTrans" cxnId="{4BD45FEA-D174-4B49-8204-5568706219B0}">
      <dgm:prSet/>
      <dgm:spPr/>
      <dgm:t>
        <a:bodyPr/>
        <a:lstStyle/>
        <a:p>
          <a:endParaRPr lang="en-US"/>
        </a:p>
      </dgm:t>
    </dgm:pt>
    <dgm:pt modelId="{92B913C0-6475-43EF-A037-4BFF6B5E6B5E}">
      <dgm:prSet/>
      <dgm:spPr/>
      <dgm:t>
        <a:bodyPr/>
        <a:lstStyle/>
        <a:p>
          <a:r>
            <a:rPr lang="en-US"/>
            <a:t>Interviewing: Guidance to bring forth the motivation</a:t>
          </a:r>
        </a:p>
      </dgm:t>
    </dgm:pt>
    <dgm:pt modelId="{8DC2D3AE-2E24-4A43-B44B-A8981615C285}" type="parTrans" cxnId="{32CC1B28-303D-49C2-8A64-D2D813E093EA}">
      <dgm:prSet/>
      <dgm:spPr/>
      <dgm:t>
        <a:bodyPr/>
        <a:lstStyle/>
        <a:p>
          <a:endParaRPr lang="en-US"/>
        </a:p>
      </dgm:t>
    </dgm:pt>
    <dgm:pt modelId="{000ECE13-BA67-4C5C-891D-603E636FB288}" type="sibTrans" cxnId="{32CC1B28-303D-49C2-8A64-D2D813E093EA}">
      <dgm:prSet/>
      <dgm:spPr/>
      <dgm:t>
        <a:bodyPr/>
        <a:lstStyle/>
        <a:p>
          <a:endParaRPr lang="en-US"/>
        </a:p>
      </dgm:t>
    </dgm:pt>
    <dgm:pt modelId="{71AA8B0D-C163-47AB-B973-B8239E5D2F83}" type="pres">
      <dgm:prSet presAssocID="{EC861EBC-962F-4843-B286-E3F729ABD38B}" presName="hierChild1" presStyleCnt="0">
        <dgm:presLayoutVars>
          <dgm:chPref val="1"/>
          <dgm:dir/>
          <dgm:animOne val="branch"/>
          <dgm:animLvl val="lvl"/>
          <dgm:resizeHandles/>
        </dgm:presLayoutVars>
      </dgm:prSet>
      <dgm:spPr/>
    </dgm:pt>
    <dgm:pt modelId="{B2477BDB-14C5-4DF1-910A-8AC706EB85AA}" type="pres">
      <dgm:prSet presAssocID="{869083A9-9946-4312-B1EC-A8D678BE0572}" presName="hierRoot1" presStyleCnt="0"/>
      <dgm:spPr/>
    </dgm:pt>
    <dgm:pt modelId="{6C3D8245-8E6C-46B6-93B8-2E1843A3B5B3}" type="pres">
      <dgm:prSet presAssocID="{869083A9-9946-4312-B1EC-A8D678BE0572}" presName="composite" presStyleCnt="0"/>
      <dgm:spPr/>
    </dgm:pt>
    <dgm:pt modelId="{E2073AD0-3B4F-47C9-8F3D-3423FF485C88}" type="pres">
      <dgm:prSet presAssocID="{869083A9-9946-4312-B1EC-A8D678BE0572}" presName="background" presStyleLbl="node0" presStyleIdx="0" presStyleCnt="2"/>
      <dgm:spPr/>
    </dgm:pt>
    <dgm:pt modelId="{EAF7B95C-F471-45A4-A1AC-632643C969B2}" type="pres">
      <dgm:prSet presAssocID="{869083A9-9946-4312-B1EC-A8D678BE0572}" presName="text" presStyleLbl="fgAcc0" presStyleIdx="0" presStyleCnt="2">
        <dgm:presLayoutVars>
          <dgm:chPref val="3"/>
        </dgm:presLayoutVars>
      </dgm:prSet>
      <dgm:spPr/>
    </dgm:pt>
    <dgm:pt modelId="{0114D62B-B9AE-49CC-B73E-F7282568E943}" type="pres">
      <dgm:prSet presAssocID="{869083A9-9946-4312-B1EC-A8D678BE0572}" presName="hierChild2" presStyleCnt="0"/>
      <dgm:spPr/>
    </dgm:pt>
    <dgm:pt modelId="{A0FE7034-9740-40D9-B02B-91EE46B4AA15}" type="pres">
      <dgm:prSet presAssocID="{92B913C0-6475-43EF-A037-4BFF6B5E6B5E}" presName="hierRoot1" presStyleCnt="0"/>
      <dgm:spPr/>
    </dgm:pt>
    <dgm:pt modelId="{B13993D9-1A13-4411-96AA-E12DD92EA64A}" type="pres">
      <dgm:prSet presAssocID="{92B913C0-6475-43EF-A037-4BFF6B5E6B5E}" presName="composite" presStyleCnt="0"/>
      <dgm:spPr/>
    </dgm:pt>
    <dgm:pt modelId="{EF01D86D-8033-432E-8086-08AB2C758B19}" type="pres">
      <dgm:prSet presAssocID="{92B913C0-6475-43EF-A037-4BFF6B5E6B5E}" presName="background" presStyleLbl="node0" presStyleIdx="1" presStyleCnt="2"/>
      <dgm:spPr/>
    </dgm:pt>
    <dgm:pt modelId="{750EFA65-5725-4A30-9581-96E207E0FFBE}" type="pres">
      <dgm:prSet presAssocID="{92B913C0-6475-43EF-A037-4BFF6B5E6B5E}" presName="text" presStyleLbl="fgAcc0" presStyleIdx="1" presStyleCnt="2">
        <dgm:presLayoutVars>
          <dgm:chPref val="3"/>
        </dgm:presLayoutVars>
      </dgm:prSet>
      <dgm:spPr/>
    </dgm:pt>
    <dgm:pt modelId="{399DE888-A54D-49E3-980B-7E608D0AACBC}" type="pres">
      <dgm:prSet presAssocID="{92B913C0-6475-43EF-A037-4BFF6B5E6B5E}" presName="hierChild2" presStyleCnt="0"/>
      <dgm:spPr/>
    </dgm:pt>
  </dgm:ptLst>
  <dgm:cxnLst>
    <dgm:cxn modelId="{32CC1B28-303D-49C2-8A64-D2D813E093EA}" srcId="{EC861EBC-962F-4843-B286-E3F729ABD38B}" destId="{92B913C0-6475-43EF-A037-4BFF6B5E6B5E}" srcOrd="1" destOrd="0" parTransId="{8DC2D3AE-2E24-4A43-B44B-A8981615C285}" sibTransId="{000ECE13-BA67-4C5C-891D-603E636FB288}"/>
    <dgm:cxn modelId="{29C27A37-7B7D-485D-95B9-AE21D67EEF6B}" type="presOf" srcId="{869083A9-9946-4312-B1EC-A8D678BE0572}" destId="{EAF7B95C-F471-45A4-A1AC-632643C969B2}" srcOrd="0" destOrd="0" presId="urn:microsoft.com/office/officeart/2005/8/layout/hierarchy1"/>
    <dgm:cxn modelId="{D9EE7F4B-B8CF-486D-9D05-BCEB477B3B12}" type="presOf" srcId="{92B913C0-6475-43EF-A037-4BFF6B5E6B5E}" destId="{750EFA65-5725-4A30-9581-96E207E0FFBE}" srcOrd="0" destOrd="0" presId="urn:microsoft.com/office/officeart/2005/8/layout/hierarchy1"/>
    <dgm:cxn modelId="{6386B37A-A3D5-4C52-B53E-E194A9C81050}" type="presOf" srcId="{EC861EBC-962F-4843-B286-E3F729ABD38B}" destId="{71AA8B0D-C163-47AB-B973-B8239E5D2F83}" srcOrd="0" destOrd="0" presId="urn:microsoft.com/office/officeart/2005/8/layout/hierarchy1"/>
    <dgm:cxn modelId="{4BD45FEA-D174-4B49-8204-5568706219B0}" srcId="{EC861EBC-962F-4843-B286-E3F729ABD38B}" destId="{869083A9-9946-4312-B1EC-A8D678BE0572}" srcOrd="0" destOrd="0" parTransId="{48C60F6A-C481-45B5-955F-E96FBD88F3AF}" sibTransId="{A3DF2849-35DD-477A-B4A0-CA084C9AE425}"/>
    <dgm:cxn modelId="{C0143B86-3E68-4A59-A44A-7E4B632EBA80}" type="presParOf" srcId="{71AA8B0D-C163-47AB-B973-B8239E5D2F83}" destId="{B2477BDB-14C5-4DF1-910A-8AC706EB85AA}" srcOrd="0" destOrd="0" presId="urn:microsoft.com/office/officeart/2005/8/layout/hierarchy1"/>
    <dgm:cxn modelId="{FC3DB534-C73D-48F0-B08C-BCEA227EC1FF}" type="presParOf" srcId="{B2477BDB-14C5-4DF1-910A-8AC706EB85AA}" destId="{6C3D8245-8E6C-46B6-93B8-2E1843A3B5B3}" srcOrd="0" destOrd="0" presId="urn:microsoft.com/office/officeart/2005/8/layout/hierarchy1"/>
    <dgm:cxn modelId="{F3359E6F-72DD-4B44-8928-1AFE571EC9E8}" type="presParOf" srcId="{6C3D8245-8E6C-46B6-93B8-2E1843A3B5B3}" destId="{E2073AD0-3B4F-47C9-8F3D-3423FF485C88}" srcOrd="0" destOrd="0" presId="urn:microsoft.com/office/officeart/2005/8/layout/hierarchy1"/>
    <dgm:cxn modelId="{F0953EF0-A575-4F74-A1C8-2B2342030BF6}" type="presParOf" srcId="{6C3D8245-8E6C-46B6-93B8-2E1843A3B5B3}" destId="{EAF7B95C-F471-45A4-A1AC-632643C969B2}" srcOrd="1" destOrd="0" presId="urn:microsoft.com/office/officeart/2005/8/layout/hierarchy1"/>
    <dgm:cxn modelId="{EB932243-D0C8-41A3-8352-D84AF1D4A81A}" type="presParOf" srcId="{B2477BDB-14C5-4DF1-910A-8AC706EB85AA}" destId="{0114D62B-B9AE-49CC-B73E-F7282568E943}" srcOrd="1" destOrd="0" presId="urn:microsoft.com/office/officeart/2005/8/layout/hierarchy1"/>
    <dgm:cxn modelId="{FCEB4242-A397-466F-9648-79FE6F14934A}" type="presParOf" srcId="{71AA8B0D-C163-47AB-B973-B8239E5D2F83}" destId="{A0FE7034-9740-40D9-B02B-91EE46B4AA15}" srcOrd="1" destOrd="0" presId="urn:microsoft.com/office/officeart/2005/8/layout/hierarchy1"/>
    <dgm:cxn modelId="{96AA247F-DEED-4AF2-9693-14639130FF6C}" type="presParOf" srcId="{A0FE7034-9740-40D9-B02B-91EE46B4AA15}" destId="{B13993D9-1A13-4411-96AA-E12DD92EA64A}" srcOrd="0" destOrd="0" presId="urn:microsoft.com/office/officeart/2005/8/layout/hierarchy1"/>
    <dgm:cxn modelId="{DC4D15E9-BC29-4421-8AE6-8A33310FE1A3}" type="presParOf" srcId="{B13993D9-1A13-4411-96AA-E12DD92EA64A}" destId="{EF01D86D-8033-432E-8086-08AB2C758B19}" srcOrd="0" destOrd="0" presId="urn:microsoft.com/office/officeart/2005/8/layout/hierarchy1"/>
    <dgm:cxn modelId="{01B3C324-40D3-473D-8EA0-B5CAF6C75198}" type="presParOf" srcId="{B13993D9-1A13-4411-96AA-E12DD92EA64A}" destId="{750EFA65-5725-4A30-9581-96E207E0FFBE}" srcOrd="1" destOrd="0" presId="urn:microsoft.com/office/officeart/2005/8/layout/hierarchy1"/>
    <dgm:cxn modelId="{E6FD5163-95A8-4264-8309-6C380893DB81}" type="presParOf" srcId="{A0FE7034-9740-40D9-B02B-91EE46B4AA15}" destId="{399DE888-A54D-49E3-980B-7E608D0AACBC}"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C861EBC-962F-4843-B286-E3F729ABD38B}" type="doc">
      <dgm:prSet loTypeId="urn:microsoft.com/office/officeart/2005/8/layout/hierarchy1" loCatId="hierarchy" qsTypeId="urn:microsoft.com/office/officeart/2005/8/quickstyle/simple2" qsCatId="simple" csTypeId="urn:microsoft.com/office/officeart/2005/8/colors/accent1_2" csCatId="accent1" phldr="1"/>
      <dgm:spPr/>
      <dgm:t>
        <a:bodyPr/>
        <a:lstStyle/>
        <a:p>
          <a:endParaRPr lang="en-US"/>
        </a:p>
      </dgm:t>
    </dgm:pt>
    <dgm:pt modelId="{92B913C0-6475-43EF-A037-4BFF6B5E6B5E}">
      <dgm:prSet custT="1"/>
      <dgm:spPr/>
      <dgm:t>
        <a:bodyPr anchor="t"/>
        <a:lstStyle/>
        <a:p>
          <a:pPr>
            <a:lnSpc>
              <a:spcPct val="100000"/>
            </a:lnSpc>
          </a:pPr>
          <a:r>
            <a:rPr lang="en-US" sz="2000" dirty="0"/>
            <a:t>Partnership: </a:t>
          </a:r>
        </a:p>
        <a:p>
          <a:pPr>
            <a:lnSpc>
              <a:spcPct val="100000"/>
            </a:lnSpc>
          </a:pPr>
          <a:r>
            <a:rPr lang="en-US" sz="2000" dirty="0"/>
            <a:t>Collaborate with client’s own expertise</a:t>
          </a:r>
        </a:p>
      </dgm:t>
    </dgm:pt>
    <dgm:pt modelId="{8DC2D3AE-2E24-4A43-B44B-A8981615C285}" type="parTrans" cxnId="{32CC1B28-303D-49C2-8A64-D2D813E093EA}">
      <dgm:prSet/>
      <dgm:spPr/>
      <dgm:t>
        <a:bodyPr/>
        <a:lstStyle/>
        <a:p>
          <a:endParaRPr lang="en-US"/>
        </a:p>
      </dgm:t>
    </dgm:pt>
    <dgm:pt modelId="{000ECE13-BA67-4C5C-891D-603E636FB288}" type="sibTrans" cxnId="{32CC1B28-303D-49C2-8A64-D2D813E093EA}">
      <dgm:prSet/>
      <dgm:spPr/>
      <dgm:t>
        <a:bodyPr/>
        <a:lstStyle/>
        <a:p>
          <a:endParaRPr lang="en-US"/>
        </a:p>
      </dgm:t>
    </dgm:pt>
    <dgm:pt modelId="{EE15F73F-E569-4AEE-9446-C7B7E8F22D0A}">
      <dgm:prSet custT="1"/>
      <dgm:spPr/>
      <dgm:t>
        <a:bodyPr anchor="t"/>
        <a:lstStyle/>
        <a:p>
          <a:pPr>
            <a:lnSpc>
              <a:spcPct val="100000"/>
            </a:lnSpc>
          </a:pPr>
          <a:r>
            <a:rPr lang="en-US" sz="2000" dirty="0"/>
            <a:t>Acceptance:</a:t>
          </a:r>
        </a:p>
        <a:p>
          <a:pPr>
            <a:lnSpc>
              <a:spcPct val="100000"/>
            </a:lnSpc>
          </a:pPr>
          <a:r>
            <a:rPr lang="en-US" sz="2000" dirty="0"/>
            <a:t>Communicate worth, empathy, affirmation &amp; encourage autonomy.</a:t>
          </a:r>
        </a:p>
      </dgm:t>
    </dgm:pt>
    <dgm:pt modelId="{AA6D31A1-3FFA-4C76-9DC3-B6D3E5930061}" type="parTrans" cxnId="{635C15E6-8176-4C22-ABDC-C104C12E95B9}">
      <dgm:prSet/>
      <dgm:spPr/>
      <dgm:t>
        <a:bodyPr/>
        <a:lstStyle/>
        <a:p>
          <a:endParaRPr lang="en-US"/>
        </a:p>
      </dgm:t>
    </dgm:pt>
    <dgm:pt modelId="{97822CEE-8D9B-480F-B9E2-F374D58BA2E9}" type="sibTrans" cxnId="{635C15E6-8176-4C22-ABDC-C104C12E95B9}">
      <dgm:prSet/>
      <dgm:spPr/>
      <dgm:t>
        <a:bodyPr/>
        <a:lstStyle/>
        <a:p>
          <a:endParaRPr lang="en-US"/>
        </a:p>
      </dgm:t>
    </dgm:pt>
    <dgm:pt modelId="{4E291570-940B-4DE0-867A-0CB48DC1CF18}">
      <dgm:prSet custT="1"/>
      <dgm:spPr/>
      <dgm:t>
        <a:bodyPr anchor="t"/>
        <a:lstStyle/>
        <a:p>
          <a:pPr>
            <a:lnSpc>
              <a:spcPct val="100000"/>
            </a:lnSpc>
          </a:pPr>
          <a:r>
            <a:rPr lang="en-US" sz="2000" dirty="0"/>
            <a:t>Compassion:</a:t>
          </a:r>
        </a:p>
        <a:p>
          <a:pPr>
            <a:lnSpc>
              <a:spcPct val="100000"/>
            </a:lnSpc>
          </a:pPr>
          <a:r>
            <a:rPr lang="en-US" sz="2000" dirty="0"/>
            <a:t>Prioritize client’s needs &amp; welfare</a:t>
          </a:r>
        </a:p>
      </dgm:t>
    </dgm:pt>
    <dgm:pt modelId="{D2D05EFE-4CBD-42FF-9E25-33E76426030C}" type="parTrans" cxnId="{63614876-8525-4255-89BE-2725BD2CB64B}">
      <dgm:prSet/>
      <dgm:spPr/>
      <dgm:t>
        <a:bodyPr/>
        <a:lstStyle/>
        <a:p>
          <a:endParaRPr lang="en-US"/>
        </a:p>
      </dgm:t>
    </dgm:pt>
    <dgm:pt modelId="{9B83C6C7-E539-4F01-852A-D4E53D0E5097}" type="sibTrans" cxnId="{63614876-8525-4255-89BE-2725BD2CB64B}">
      <dgm:prSet/>
      <dgm:spPr/>
      <dgm:t>
        <a:bodyPr/>
        <a:lstStyle/>
        <a:p>
          <a:endParaRPr lang="en-US"/>
        </a:p>
      </dgm:t>
    </dgm:pt>
    <dgm:pt modelId="{2BAA1EC0-A3A1-4395-A360-0AFFCBE79D3C}">
      <dgm:prSet custT="1"/>
      <dgm:spPr/>
      <dgm:t>
        <a:bodyPr anchor="t"/>
        <a:lstStyle/>
        <a:p>
          <a:pPr>
            <a:lnSpc>
              <a:spcPct val="100000"/>
            </a:lnSpc>
          </a:pPr>
          <a:r>
            <a:rPr lang="en-US" sz="2000" dirty="0"/>
            <a:t>Empowerment:</a:t>
          </a:r>
        </a:p>
        <a:p>
          <a:pPr>
            <a:lnSpc>
              <a:spcPct val="100000"/>
            </a:lnSpc>
          </a:pPr>
          <a:r>
            <a:rPr lang="en-US" sz="2000" dirty="0"/>
            <a:t>Elicit personal motivation to change</a:t>
          </a:r>
        </a:p>
      </dgm:t>
    </dgm:pt>
    <dgm:pt modelId="{917F6870-8DCE-44BA-A717-55A8B01F7CEF}" type="parTrans" cxnId="{62453BA3-7EA1-44D5-AF67-D6DD8E794802}">
      <dgm:prSet/>
      <dgm:spPr/>
      <dgm:t>
        <a:bodyPr/>
        <a:lstStyle/>
        <a:p>
          <a:endParaRPr lang="en-US"/>
        </a:p>
      </dgm:t>
    </dgm:pt>
    <dgm:pt modelId="{CF508C7A-F243-4F9B-AA8D-ECBBB7F0B774}" type="sibTrans" cxnId="{62453BA3-7EA1-44D5-AF67-D6DD8E794802}">
      <dgm:prSet/>
      <dgm:spPr/>
      <dgm:t>
        <a:bodyPr/>
        <a:lstStyle/>
        <a:p>
          <a:endParaRPr lang="en-US"/>
        </a:p>
      </dgm:t>
    </dgm:pt>
    <dgm:pt modelId="{71AA8B0D-C163-47AB-B973-B8239E5D2F83}" type="pres">
      <dgm:prSet presAssocID="{EC861EBC-962F-4843-B286-E3F729ABD38B}" presName="hierChild1" presStyleCnt="0">
        <dgm:presLayoutVars>
          <dgm:chPref val="1"/>
          <dgm:dir/>
          <dgm:animOne val="branch"/>
          <dgm:animLvl val="lvl"/>
          <dgm:resizeHandles/>
        </dgm:presLayoutVars>
      </dgm:prSet>
      <dgm:spPr/>
    </dgm:pt>
    <dgm:pt modelId="{A0FE7034-9740-40D9-B02B-91EE46B4AA15}" type="pres">
      <dgm:prSet presAssocID="{92B913C0-6475-43EF-A037-4BFF6B5E6B5E}" presName="hierRoot1" presStyleCnt="0"/>
      <dgm:spPr/>
    </dgm:pt>
    <dgm:pt modelId="{B13993D9-1A13-4411-96AA-E12DD92EA64A}" type="pres">
      <dgm:prSet presAssocID="{92B913C0-6475-43EF-A037-4BFF6B5E6B5E}" presName="composite" presStyleCnt="0"/>
      <dgm:spPr/>
    </dgm:pt>
    <dgm:pt modelId="{EF01D86D-8033-432E-8086-08AB2C758B19}" type="pres">
      <dgm:prSet presAssocID="{92B913C0-6475-43EF-A037-4BFF6B5E6B5E}" presName="background" presStyleLbl="node0" presStyleIdx="0" presStyleCnt="4"/>
      <dgm:spPr/>
    </dgm:pt>
    <dgm:pt modelId="{750EFA65-5725-4A30-9581-96E207E0FFBE}" type="pres">
      <dgm:prSet presAssocID="{92B913C0-6475-43EF-A037-4BFF6B5E6B5E}" presName="text" presStyleLbl="fgAcc0" presStyleIdx="0" presStyleCnt="4" custScaleY="152802">
        <dgm:presLayoutVars>
          <dgm:chPref val="3"/>
        </dgm:presLayoutVars>
      </dgm:prSet>
      <dgm:spPr/>
    </dgm:pt>
    <dgm:pt modelId="{399DE888-A54D-49E3-980B-7E608D0AACBC}" type="pres">
      <dgm:prSet presAssocID="{92B913C0-6475-43EF-A037-4BFF6B5E6B5E}" presName="hierChild2" presStyleCnt="0"/>
      <dgm:spPr/>
    </dgm:pt>
    <dgm:pt modelId="{018588B9-0D3D-40DD-B2F0-185B50AFD498}" type="pres">
      <dgm:prSet presAssocID="{EE15F73F-E569-4AEE-9446-C7B7E8F22D0A}" presName="hierRoot1" presStyleCnt="0"/>
      <dgm:spPr/>
    </dgm:pt>
    <dgm:pt modelId="{901794B5-0629-4329-8950-848FBB269D77}" type="pres">
      <dgm:prSet presAssocID="{EE15F73F-E569-4AEE-9446-C7B7E8F22D0A}" presName="composite" presStyleCnt="0"/>
      <dgm:spPr/>
    </dgm:pt>
    <dgm:pt modelId="{FEE955D8-326B-4375-9B38-BEA1E5379CC2}" type="pres">
      <dgm:prSet presAssocID="{EE15F73F-E569-4AEE-9446-C7B7E8F22D0A}" presName="background" presStyleLbl="node0" presStyleIdx="1" presStyleCnt="4"/>
      <dgm:spPr/>
    </dgm:pt>
    <dgm:pt modelId="{4333F50C-2DDD-44F5-8A8D-545F5E226F4D}" type="pres">
      <dgm:prSet presAssocID="{EE15F73F-E569-4AEE-9446-C7B7E8F22D0A}" presName="text" presStyleLbl="fgAcc0" presStyleIdx="1" presStyleCnt="4" custScaleY="152802">
        <dgm:presLayoutVars>
          <dgm:chPref val="3"/>
        </dgm:presLayoutVars>
      </dgm:prSet>
      <dgm:spPr/>
    </dgm:pt>
    <dgm:pt modelId="{062C01DE-B7F5-4138-94CD-B8E2ECF4EBB3}" type="pres">
      <dgm:prSet presAssocID="{EE15F73F-E569-4AEE-9446-C7B7E8F22D0A}" presName="hierChild2" presStyleCnt="0"/>
      <dgm:spPr/>
    </dgm:pt>
    <dgm:pt modelId="{B1B8612B-CB72-4A30-8A13-902774DCEFF3}" type="pres">
      <dgm:prSet presAssocID="{4E291570-940B-4DE0-867A-0CB48DC1CF18}" presName="hierRoot1" presStyleCnt="0"/>
      <dgm:spPr/>
    </dgm:pt>
    <dgm:pt modelId="{C45B4B2F-435E-4696-8B54-42846DA18F04}" type="pres">
      <dgm:prSet presAssocID="{4E291570-940B-4DE0-867A-0CB48DC1CF18}" presName="composite" presStyleCnt="0"/>
      <dgm:spPr/>
    </dgm:pt>
    <dgm:pt modelId="{F2278EAA-60F0-4F43-9CFE-6AE85EBA3108}" type="pres">
      <dgm:prSet presAssocID="{4E291570-940B-4DE0-867A-0CB48DC1CF18}" presName="background" presStyleLbl="node0" presStyleIdx="2" presStyleCnt="4"/>
      <dgm:spPr/>
    </dgm:pt>
    <dgm:pt modelId="{92BEE875-0C0E-4394-B765-76B62A57705F}" type="pres">
      <dgm:prSet presAssocID="{4E291570-940B-4DE0-867A-0CB48DC1CF18}" presName="text" presStyleLbl="fgAcc0" presStyleIdx="2" presStyleCnt="4" custScaleY="152802">
        <dgm:presLayoutVars>
          <dgm:chPref val="3"/>
        </dgm:presLayoutVars>
      </dgm:prSet>
      <dgm:spPr/>
    </dgm:pt>
    <dgm:pt modelId="{C58DFC56-E6FB-4A8F-9C03-6B49C71AF3F1}" type="pres">
      <dgm:prSet presAssocID="{4E291570-940B-4DE0-867A-0CB48DC1CF18}" presName="hierChild2" presStyleCnt="0"/>
      <dgm:spPr/>
    </dgm:pt>
    <dgm:pt modelId="{1D3B4DA7-E4F3-4B2E-B515-88460159B025}" type="pres">
      <dgm:prSet presAssocID="{2BAA1EC0-A3A1-4395-A360-0AFFCBE79D3C}" presName="hierRoot1" presStyleCnt="0"/>
      <dgm:spPr/>
    </dgm:pt>
    <dgm:pt modelId="{44C30497-8F30-49C3-91D5-655BAAFED5A0}" type="pres">
      <dgm:prSet presAssocID="{2BAA1EC0-A3A1-4395-A360-0AFFCBE79D3C}" presName="composite" presStyleCnt="0"/>
      <dgm:spPr/>
    </dgm:pt>
    <dgm:pt modelId="{333BDD1A-77DF-4A07-9CBF-98430B4CABF1}" type="pres">
      <dgm:prSet presAssocID="{2BAA1EC0-A3A1-4395-A360-0AFFCBE79D3C}" presName="background" presStyleLbl="node0" presStyleIdx="3" presStyleCnt="4"/>
      <dgm:spPr/>
    </dgm:pt>
    <dgm:pt modelId="{6F960149-4799-4BC7-AEF5-1179C1F20C19}" type="pres">
      <dgm:prSet presAssocID="{2BAA1EC0-A3A1-4395-A360-0AFFCBE79D3C}" presName="text" presStyleLbl="fgAcc0" presStyleIdx="3" presStyleCnt="4" custScaleY="152802">
        <dgm:presLayoutVars>
          <dgm:chPref val="3"/>
        </dgm:presLayoutVars>
      </dgm:prSet>
      <dgm:spPr/>
    </dgm:pt>
    <dgm:pt modelId="{80967C22-5A5C-4E0F-94BA-C955A01BE6B5}" type="pres">
      <dgm:prSet presAssocID="{2BAA1EC0-A3A1-4395-A360-0AFFCBE79D3C}" presName="hierChild2" presStyleCnt="0"/>
      <dgm:spPr/>
    </dgm:pt>
  </dgm:ptLst>
  <dgm:cxnLst>
    <dgm:cxn modelId="{32CC1B28-303D-49C2-8A64-D2D813E093EA}" srcId="{EC861EBC-962F-4843-B286-E3F729ABD38B}" destId="{92B913C0-6475-43EF-A037-4BFF6B5E6B5E}" srcOrd="0" destOrd="0" parTransId="{8DC2D3AE-2E24-4A43-B44B-A8981615C285}" sibTransId="{000ECE13-BA67-4C5C-891D-603E636FB288}"/>
    <dgm:cxn modelId="{63614876-8525-4255-89BE-2725BD2CB64B}" srcId="{EC861EBC-962F-4843-B286-E3F729ABD38B}" destId="{4E291570-940B-4DE0-867A-0CB48DC1CF18}" srcOrd="2" destOrd="0" parTransId="{D2D05EFE-4CBD-42FF-9E25-33E76426030C}" sibTransId="{9B83C6C7-E539-4F01-852A-D4E53D0E5097}"/>
    <dgm:cxn modelId="{62453BA3-7EA1-44D5-AF67-D6DD8E794802}" srcId="{EC861EBC-962F-4843-B286-E3F729ABD38B}" destId="{2BAA1EC0-A3A1-4395-A360-0AFFCBE79D3C}" srcOrd="3" destOrd="0" parTransId="{917F6870-8DCE-44BA-A717-55A8B01F7CEF}" sibTransId="{CF508C7A-F243-4F9B-AA8D-ECBBB7F0B774}"/>
    <dgm:cxn modelId="{7D223AAC-54F4-46D9-83AA-7F8FD9D067F5}" type="presOf" srcId="{EE15F73F-E569-4AEE-9446-C7B7E8F22D0A}" destId="{4333F50C-2DDD-44F5-8A8D-545F5E226F4D}" srcOrd="0" destOrd="0" presId="urn:microsoft.com/office/officeart/2005/8/layout/hierarchy1"/>
    <dgm:cxn modelId="{2F2981C8-5704-45FF-B923-49729A2ED898}" type="presOf" srcId="{4E291570-940B-4DE0-867A-0CB48DC1CF18}" destId="{92BEE875-0C0E-4394-B765-76B62A57705F}" srcOrd="0" destOrd="0" presId="urn:microsoft.com/office/officeart/2005/8/layout/hierarchy1"/>
    <dgm:cxn modelId="{3A9AF0CF-5240-4F21-94A7-7AA230AE4606}" type="presOf" srcId="{92B913C0-6475-43EF-A037-4BFF6B5E6B5E}" destId="{750EFA65-5725-4A30-9581-96E207E0FFBE}" srcOrd="0" destOrd="0" presId="urn:microsoft.com/office/officeart/2005/8/layout/hierarchy1"/>
    <dgm:cxn modelId="{11C736D0-94B8-4D21-B650-E75734EDDDBD}" type="presOf" srcId="{EC861EBC-962F-4843-B286-E3F729ABD38B}" destId="{71AA8B0D-C163-47AB-B973-B8239E5D2F83}" srcOrd="0" destOrd="0" presId="urn:microsoft.com/office/officeart/2005/8/layout/hierarchy1"/>
    <dgm:cxn modelId="{B3E37DE1-5B7D-4614-AFA6-9013A0D94C3A}" type="presOf" srcId="{2BAA1EC0-A3A1-4395-A360-0AFFCBE79D3C}" destId="{6F960149-4799-4BC7-AEF5-1179C1F20C19}" srcOrd="0" destOrd="0" presId="urn:microsoft.com/office/officeart/2005/8/layout/hierarchy1"/>
    <dgm:cxn modelId="{635C15E6-8176-4C22-ABDC-C104C12E95B9}" srcId="{EC861EBC-962F-4843-B286-E3F729ABD38B}" destId="{EE15F73F-E569-4AEE-9446-C7B7E8F22D0A}" srcOrd="1" destOrd="0" parTransId="{AA6D31A1-3FFA-4C76-9DC3-B6D3E5930061}" sibTransId="{97822CEE-8D9B-480F-B9E2-F374D58BA2E9}"/>
    <dgm:cxn modelId="{B46CEB0F-CFA2-4595-8F3D-910B9C04FC58}" type="presParOf" srcId="{71AA8B0D-C163-47AB-B973-B8239E5D2F83}" destId="{A0FE7034-9740-40D9-B02B-91EE46B4AA15}" srcOrd="0" destOrd="0" presId="urn:microsoft.com/office/officeart/2005/8/layout/hierarchy1"/>
    <dgm:cxn modelId="{BBA65EE9-F8DE-437B-8B2B-73D861FCC5C2}" type="presParOf" srcId="{A0FE7034-9740-40D9-B02B-91EE46B4AA15}" destId="{B13993D9-1A13-4411-96AA-E12DD92EA64A}" srcOrd="0" destOrd="0" presId="urn:microsoft.com/office/officeart/2005/8/layout/hierarchy1"/>
    <dgm:cxn modelId="{9F6DA11F-5AA9-4A6A-B95F-9E73C8787371}" type="presParOf" srcId="{B13993D9-1A13-4411-96AA-E12DD92EA64A}" destId="{EF01D86D-8033-432E-8086-08AB2C758B19}" srcOrd="0" destOrd="0" presId="urn:microsoft.com/office/officeart/2005/8/layout/hierarchy1"/>
    <dgm:cxn modelId="{FED9181C-2E04-453C-87A3-2FF42FB512F7}" type="presParOf" srcId="{B13993D9-1A13-4411-96AA-E12DD92EA64A}" destId="{750EFA65-5725-4A30-9581-96E207E0FFBE}" srcOrd="1" destOrd="0" presId="urn:microsoft.com/office/officeart/2005/8/layout/hierarchy1"/>
    <dgm:cxn modelId="{E474FE6C-8D40-4282-8674-1B1D1E666535}" type="presParOf" srcId="{A0FE7034-9740-40D9-B02B-91EE46B4AA15}" destId="{399DE888-A54D-49E3-980B-7E608D0AACBC}" srcOrd="1" destOrd="0" presId="urn:microsoft.com/office/officeart/2005/8/layout/hierarchy1"/>
    <dgm:cxn modelId="{F679EF4F-C529-434D-84B5-88742E065FF9}" type="presParOf" srcId="{71AA8B0D-C163-47AB-B973-B8239E5D2F83}" destId="{018588B9-0D3D-40DD-B2F0-185B50AFD498}" srcOrd="1" destOrd="0" presId="urn:microsoft.com/office/officeart/2005/8/layout/hierarchy1"/>
    <dgm:cxn modelId="{5AC2014E-6AD1-43F2-A68C-733BD12E45BE}" type="presParOf" srcId="{018588B9-0D3D-40DD-B2F0-185B50AFD498}" destId="{901794B5-0629-4329-8950-848FBB269D77}" srcOrd="0" destOrd="0" presId="urn:microsoft.com/office/officeart/2005/8/layout/hierarchy1"/>
    <dgm:cxn modelId="{84F3DB73-ED1F-47E9-BF39-0B0A36BFFF28}" type="presParOf" srcId="{901794B5-0629-4329-8950-848FBB269D77}" destId="{FEE955D8-326B-4375-9B38-BEA1E5379CC2}" srcOrd="0" destOrd="0" presId="urn:microsoft.com/office/officeart/2005/8/layout/hierarchy1"/>
    <dgm:cxn modelId="{EA2EC8C9-E50C-46CD-BC18-E39094DC3388}" type="presParOf" srcId="{901794B5-0629-4329-8950-848FBB269D77}" destId="{4333F50C-2DDD-44F5-8A8D-545F5E226F4D}" srcOrd="1" destOrd="0" presId="urn:microsoft.com/office/officeart/2005/8/layout/hierarchy1"/>
    <dgm:cxn modelId="{2CA34675-E328-44E4-8920-9565070CEDB2}" type="presParOf" srcId="{018588B9-0D3D-40DD-B2F0-185B50AFD498}" destId="{062C01DE-B7F5-4138-94CD-B8E2ECF4EBB3}" srcOrd="1" destOrd="0" presId="urn:microsoft.com/office/officeart/2005/8/layout/hierarchy1"/>
    <dgm:cxn modelId="{6740B261-20E7-43A7-A2E2-1886FB5598AC}" type="presParOf" srcId="{71AA8B0D-C163-47AB-B973-B8239E5D2F83}" destId="{B1B8612B-CB72-4A30-8A13-902774DCEFF3}" srcOrd="2" destOrd="0" presId="urn:microsoft.com/office/officeart/2005/8/layout/hierarchy1"/>
    <dgm:cxn modelId="{EEC8436A-66E7-4F9F-BFB0-F38223B4A489}" type="presParOf" srcId="{B1B8612B-CB72-4A30-8A13-902774DCEFF3}" destId="{C45B4B2F-435E-4696-8B54-42846DA18F04}" srcOrd="0" destOrd="0" presId="urn:microsoft.com/office/officeart/2005/8/layout/hierarchy1"/>
    <dgm:cxn modelId="{9D3951F4-9BE6-4926-835B-F7A768BF21D5}" type="presParOf" srcId="{C45B4B2F-435E-4696-8B54-42846DA18F04}" destId="{F2278EAA-60F0-4F43-9CFE-6AE85EBA3108}" srcOrd="0" destOrd="0" presId="urn:microsoft.com/office/officeart/2005/8/layout/hierarchy1"/>
    <dgm:cxn modelId="{17521BF6-54A7-484F-B7BA-3664523CED29}" type="presParOf" srcId="{C45B4B2F-435E-4696-8B54-42846DA18F04}" destId="{92BEE875-0C0E-4394-B765-76B62A57705F}" srcOrd="1" destOrd="0" presId="urn:microsoft.com/office/officeart/2005/8/layout/hierarchy1"/>
    <dgm:cxn modelId="{35AC1BB3-EE1E-41AC-AD33-DC9D797E93FA}" type="presParOf" srcId="{B1B8612B-CB72-4A30-8A13-902774DCEFF3}" destId="{C58DFC56-E6FB-4A8F-9C03-6B49C71AF3F1}" srcOrd="1" destOrd="0" presId="urn:microsoft.com/office/officeart/2005/8/layout/hierarchy1"/>
    <dgm:cxn modelId="{926E9B18-8C48-40DB-B9AA-5E999481D8F8}" type="presParOf" srcId="{71AA8B0D-C163-47AB-B973-B8239E5D2F83}" destId="{1D3B4DA7-E4F3-4B2E-B515-88460159B025}" srcOrd="3" destOrd="0" presId="urn:microsoft.com/office/officeart/2005/8/layout/hierarchy1"/>
    <dgm:cxn modelId="{EDCD4BE6-C28E-4C10-A13A-8C836AE930AB}" type="presParOf" srcId="{1D3B4DA7-E4F3-4B2E-B515-88460159B025}" destId="{44C30497-8F30-49C3-91D5-655BAAFED5A0}" srcOrd="0" destOrd="0" presId="urn:microsoft.com/office/officeart/2005/8/layout/hierarchy1"/>
    <dgm:cxn modelId="{7AE557DE-A21A-4BB4-B931-7096F203FE85}" type="presParOf" srcId="{44C30497-8F30-49C3-91D5-655BAAFED5A0}" destId="{333BDD1A-77DF-4A07-9CBF-98430B4CABF1}" srcOrd="0" destOrd="0" presId="urn:microsoft.com/office/officeart/2005/8/layout/hierarchy1"/>
    <dgm:cxn modelId="{EEF769CE-F52C-4B94-9BCD-DF75844E1E4C}" type="presParOf" srcId="{44C30497-8F30-49C3-91D5-655BAAFED5A0}" destId="{6F960149-4799-4BC7-AEF5-1179C1F20C19}" srcOrd="1" destOrd="0" presId="urn:microsoft.com/office/officeart/2005/8/layout/hierarchy1"/>
    <dgm:cxn modelId="{1EFA970D-D815-4FD2-9553-139F12924718}" type="presParOf" srcId="{1D3B4DA7-E4F3-4B2E-B515-88460159B025}" destId="{80967C22-5A5C-4E0F-94BA-C955A01BE6B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861EBC-962F-4843-B286-E3F729ABD38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92B913C0-6475-43EF-A037-4BFF6B5E6B5E}">
      <dgm:prSet/>
      <dgm:spPr/>
      <dgm:t>
        <a:bodyPr/>
        <a:lstStyle/>
        <a:p>
          <a:pPr>
            <a:lnSpc>
              <a:spcPct val="100000"/>
            </a:lnSpc>
          </a:pPr>
          <a:r>
            <a:rPr lang="en-US" dirty="0"/>
            <a:t>ENGAGE: </a:t>
          </a:r>
        </a:p>
        <a:p>
          <a:pPr>
            <a:lnSpc>
              <a:spcPct val="100000"/>
            </a:lnSpc>
          </a:pPr>
          <a:r>
            <a:rPr lang="en-US" dirty="0"/>
            <a:t>Build Therapeutic Alliance</a:t>
          </a:r>
        </a:p>
      </dgm:t>
    </dgm:pt>
    <dgm:pt modelId="{8DC2D3AE-2E24-4A43-B44B-A8981615C285}" type="parTrans" cxnId="{32CC1B28-303D-49C2-8A64-D2D813E093EA}">
      <dgm:prSet/>
      <dgm:spPr/>
      <dgm:t>
        <a:bodyPr/>
        <a:lstStyle/>
        <a:p>
          <a:endParaRPr lang="en-US"/>
        </a:p>
      </dgm:t>
    </dgm:pt>
    <dgm:pt modelId="{000ECE13-BA67-4C5C-891D-603E636FB288}" type="sibTrans" cxnId="{32CC1B28-303D-49C2-8A64-D2D813E093EA}">
      <dgm:prSet/>
      <dgm:spPr/>
      <dgm:t>
        <a:bodyPr/>
        <a:lstStyle/>
        <a:p>
          <a:endParaRPr lang="en-US"/>
        </a:p>
      </dgm:t>
    </dgm:pt>
    <dgm:pt modelId="{EE15F73F-E569-4AEE-9446-C7B7E8F22D0A}">
      <dgm:prSet/>
      <dgm:spPr/>
      <dgm:t>
        <a:bodyPr/>
        <a:lstStyle/>
        <a:p>
          <a:pPr>
            <a:lnSpc>
              <a:spcPct val="100000"/>
            </a:lnSpc>
          </a:pPr>
          <a:r>
            <a:rPr lang="en-US"/>
            <a:t>FOCUS:</a:t>
          </a:r>
        </a:p>
        <a:p>
          <a:pPr>
            <a:lnSpc>
              <a:spcPct val="100000"/>
            </a:lnSpc>
          </a:pPr>
          <a:r>
            <a:rPr lang="en-US"/>
            <a:t>Clarify Goals</a:t>
          </a:r>
        </a:p>
      </dgm:t>
    </dgm:pt>
    <dgm:pt modelId="{AA6D31A1-3FFA-4C76-9DC3-B6D3E5930061}" type="parTrans" cxnId="{635C15E6-8176-4C22-ABDC-C104C12E95B9}">
      <dgm:prSet/>
      <dgm:spPr/>
      <dgm:t>
        <a:bodyPr/>
        <a:lstStyle/>
        <a:p>
          <a:endParaRPr lang="en-US"/>
        </a:p>
      </dgm:t>
    </dgm:pt>
    <dgm:pt modelId="{97822CEE-8D9B-480F-B9E2-F374D58BA2E9}" type="sibTrans" cxnId="{635C15E6-8176-4C22-ABDC-C104C12E95B9}">
      <dgm:prSet/>
      <dgm:spPr/>
      <dgm:t>
        <a:bodyPr/>
        <a:lstStyle/>
        <a:p>
          <a:endParaRPr lang="en-US"/>
        </a:p>
      </dgm:t>
    </dgm:pt>
    <dgm:pt modelId="{4E291570-940B-4DE0-867A-0CB48DC1CF18}">
      <dgm:prSet/>
      <dgm:spPr/>
      <dgm:t>
        <a:bodyPr/>
        <a:lstStyle/>
        <a:p>
          <a:pPr>
            <a:lnSpc>
              <a:spcPct val="100000"/>
            </a:lnSpc>
          </a:pPr>
          <a:r>
            <a:rPr lang="en-US"/>
            <a:t>EVOKE</a:t>
          </a:r>
        </a:p>
        <a:p>
          <a:pPr>
            <a:lnSpc>
              <a:spcPct val="100000"/>
            </a:lnSpc>
          </a:pPr>
          <a:r>
            <a:rPr lang="en-US"/>
            <a:t>Elicit Change Talk</a:t>
          </a:r>
        </a:p>
      </dgm:t>
    </dgm:pt>
    <dgm:pt modelId="{D2D05EFE-4CBD-42FF-9E25-33E76426030C}" type="parTrans" cxnId="{63614876-8525-4255-89BE-2725BD2CB64B}">
      <dgm:prSet/>
      <dgm:spPr/>
      <dgm:t>
        <a:bodyPr/>
        <a:lstStyle/>
        <a:p>
          <a:endParaRPr lang="en-US"/>
        </a:p>
      </dgm:t>
    </dgm:pt>
    <dgm:pt modelId="{9B83C6C7-E539-4F01-852A-D4E53D0E5097}" type="sibTrans" cxnId="{63614876-8525-4255-89BE-2725BD2CB64B}">
      <dgm:prSet/>
      <dgm:spPr/>
      <dgm:t>
        <a:bodyPr/>
        <a:lstStyle/>
        <a:p>
          <a:endParaRPr lang="en-US"/>
        </a:p>
      </dgm:t>
    </dgm:pt>
    <dgm:pt modelId="{2BAA1EC0-A3A1-4395-A360-0AFFCBE79D3C}">
      <dgm:prSet/>
      <dgm:spPr/>
      <dgm:t>
        <a:bodyPr/>
        <a:lstStyle/>
        <a:p>
          <a:pPr>
            <a:lnSpc>
              <a:spcPct val="100000"/>
            </a:lnSpc>
          </a:pPr>
          <a:r>
            <a:rPr lang="en-US"/>
            <a:t>PLAN:</a:t>
          </a:r>
        </a:p>
        <a:p>
          <a:pPr>
            <a:lnSpc>
              <a:spcPct val="100000"/>
            </a:lnSpc>
          </a:pPr>
          <a:r>
            <a:rPr lang="en-US"/>
            <a:t>How to Change</a:t>
          </a:r>
        </a:p>
      </dgm:t>
    </dgm:pt>
    <dgm:pt modelId="{917F6870-8DCE-44BA-A717-55A8B01F7CEF}" type="parTrans" cxnId="{62453BA3-7EA1-44D5-AF67-D6DD8E794802}">
      <dgm:prSet/>
      <dgm:spPr/>
      <dgm:t>
        <a:bodyPr/>
        <a:lstStyle/>
        <a:p>
          <a:endParaRPr lang="en-US"/>
        </a:p>
      </dgm:t>
    </dgm:pt>
    <dgm:pt modelId="{CF508C7A-F243-4F9B-AA8D-ECBBB7F0B774}" type="sibTrans" cxnId="{62453BA3-7EA1-44D5-AF67-D6DD8E794802}">
      <dgm:prSet/>
      <dgm:spPr/>
      <dgm:t>
        <a:bodyPr/>
        <a:lstStyle/>
        <a:p>
          <a:endParaRPr lang="en-US"/>
        </a:p>
      </dgm:t>
    </dgm:pt>
    <dgm:pt modelId="{79952DEF-56AF-48BF-A5CF-38E612698365}" type="pres">
      <dgm:prSet presAssocID="{EC861EBC-962F-4843-B286-E3F729ABD38B}" presName="root" presStyleCnt="0">
        <dgm:presLayoutVars>
          <dgm:dir/>
          <dgm:resizeHandles val="exact"/>
        </dgm:presLayoutVars>
      </dgm:prSet>
      <dgm:spPr/>
    </dgm:pt>
    <dgm:pt modelId="{45D3155F-66A3-474B-9F70-B11E2D84322B}" type="pres">
      <dgm:prSet presAssocID="{92B913C0-6475-43EF-A037-4BFF6B5E6B5E}" presName="compNode" presStyleCnt="0"/>
      <dgm:spPr/>
    </dgm:pt>
    <dgm:pt modelId="{81710191-39B5-4E59-9261-A2BDD5DD78B1}" type="pres">
      <dgm:prSet presAssocID="{92B913C0-6475-43EF-A037-4BFF6B5E6B5E}" presName="bgRect" presStyleLbl="bgShp" presStyleIdx="0" presStyleCnt="4"/>
      <dgm:spPr/>
    </dgm:pt>
    <dgm:pt modelId="{2D15FF63-605A-46E9-B514-B83B745AB3A2}" type="pres">
      <dgm:prSet presAssocID="{92B913C0-6475-43EF-A037-4BFF6B5E6B5E}"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ycle with People"/>
        </a:ext>
      </dgm:extLst>
    </dgm:pt>
    <dgm:pt modelId="{B022EEE7-D662-4ACE-88E0-F66C53D63326}" type="pres">
      <dgm:prSet presAssocID="{92B913C0-6475-43EF-A037-4BFF6B5E6B5E}" presName="spaceRect" presStyleCnt="0"/>
      <dgm:spPr/>
    </dgm:pt>
    <dgm:pt modelId="{DB8D8EEB-4022-4E3C-AB01-18782F233918}" type="pres">
      <dgm:prSet presAssocID="{92B913C0-6475-43EF-A037-4BFF6B5E6B5E}" presName="parTx" presStyleLbl="revTx" presStyleIdx="0" presStyleCnt="4">
        <dgm:presLayoutVars>
          <dgm:chMax val="0"/>
          <dgm:chPref val="0"/>
        </dgm:presLayoutVars>
      </dgm:prSet>
      <dgm:spPr/>
    </dgm:pt>
    <dgm:pt modelId="{1F96E1A0-3A6D-4E13-A172-529193F6AD9B}" type="pres">
      <dgm:prSet presAssocID="{000ECE13-BA67-4C5C-891D-603E636FB288}" presName="sibTrans" presStyleCnt="0"/>
      <dgm:spPr/>
    </dgm:pt>
    <dgm:pt modelId="{F53FAD26-B4B7-4102-B469-BC62E3092390}" type="pres">
      <dgm:prSet presAssocID="{EE15F73F-E569-4AEE-9446-C7B7E8F22D0A}" presName="compNode" presStyleCnt="0"/>
      <dgm:spPr/>
    </dgm:pt>
    <dgm:pt modelId="{6AEE2613-12C0-47DC-9520-870441DDAA30}" type="pres">
      <dgm:prSet presAssocID="{EE15F73F-E569-4AEE-9446-C7B7E8F22D0A}" presName="bgRect" presStyleLbl="bgShp" presStyleIdx="1" presStyleCnt="4"/>
      <dgm:spPr/>
    </dgm:pt>
    <dgm:pt modelId="{BCDFB6DE-0E65-4DF2-9847-964A977161BC}" type="pres">
      <dgm:prSet presAssocID="{EE15F73F-E569-4AEE-9446-C7B7E8F22D0A}"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7E02A25A-CA9E-44E7-A8DC-EC96164F8B72}" type="pres">
      <dgm:prSet presAssocID="{EE15F73F-E569-4AEE-9446-C7B7E8F22D0A}" presName="spaceRect" presStyleCnt="0"/>
      <dgm:spPr/>
    </dgm:pt>
    <dgm:pt modelId="{3770EA73-9B01-46DF-A74B-362E5AACCF08}" type="pres">
      <dgm:prSet presAssocID="{EE15F73F-E569-4AEE-9446-C7B7E8F22D0A}" presName="parTx" presStyleLbl="revTx" presStyleIdx="1" presStyleCnt="4">
        <dgm:presLayoutVars>
          <dgm:chMax val="0"/>
          <dgm:chPref val="0"/>
        </dgm:presLayoutVars>
      </dgm:prSet>
      <dgm:spPr/>
    </dgm:pt>
    <dgm:pt modelId="{8E64C51C-833B-4369-93D0-FA1875593DA7}" type="pres">
      <dgm:prSet presAssocID="{97822CEE-8D9B-480F-B9E2-F374D58BA2E9}" presName="sibTrans" presStyleCnt="0"/>
      <dgm:spPr/>
    </dgm:pt>
    <dgm:pt modelId="{BEDC3753-6B13-4680-A4DE-BD838A6E5D2B}" type="pres">
      <dgm:prSet presAssocID="{4E291570-940B-4DE0-867A-0CB48DC1CF18}" presName="compNode" presStyleCnt="0"/>
      <dgm:spPr/>
    </dgm:pt>
    <dgm:pt modelId="{384B4281-30D1-41CD-B3D8-DAB650691FB5}" type="pres">
      <dgm:prSet presAssocID="{4E291570-940B-4DE0-867A-0CB48DC1CF18}" presName="bgRect" presStyleLbl="bgShp" presStyleIdx="2" presStyleCnt="4"/>
      <dgm:spPr/>
    </dgm:pt>
    <dgm:pt modelId="{2F626CF3-7E85-42DE-9A65-EA2FD194D0CB}" type="pres">
      <dgm:prSet presAssocID="{4E291570-940B-4DE0-867A-0CB48DC1CF18}"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Magnifying glass"/>
        </a:ext>
      </dgm:extLst>
    </dgm:pt>
    <dgm:pt modelId="{8C15C784-6182-4B1B-94D4-A9CD573D228B}" type="pres">
      <dgm:prSet presAssocID="{4E291570-940B-4DE0-867A-0CB48DC1CF18}" presName="spaceRect" presStyleCnt="0"/>
      <dgm:spPr/>
    </dgm:pt>
    <dgm:pt modelId="{244EC97A-4F6B-4CFB-BD49-040A653D2329}" type="pres">
      <dgm:prSet presAssocID="{4E291570-940B-4DE0-867A-0CB48DC1CF18}" presName="parTx" presStyleLbl="revTx" presStyleIdx="2" presStyleCnt="4">
        <dgm:presLayoutVars>
          <dgm:chMax val="0"/>
          <dgm:chPref val="0"/>
        </dgm:presLayoutVars>
      </dgm:prSet>
      <dgm:spPr/>
    </dgm:pt>
    <dgm:pt modelId="{B7ECB95B-A491-46BF-96B6-AF16361BA8BE}" type="pres">
      <dgm:prSet presAssocID="{9B83C6C7-E539-4F01-852A-D4E53D0E5097}" presName="sibTrans" presStyleCnt="0"/>
      <dgm:spPr/>
    </dgm:pt>
    <dgm:pt modelId="{2BABE057-7C57-46FA-9FEE-47B26FD941E3}" type="pres">
      <dgm:prSet presAssocID="{2BAA1EC0-A3A1-4395-A360-0AFFCBE79D3C}" presName="compNode" presStyleCnt="0"/>
      <dgm:spPr/>
    </dgm:pt>
    <dgm:pt modelId="{86D5B744-066C-4A36-A1A3-0BF6FD88697F}" type="pres">
      <dgm:prSet presAssocID="{2BAA1EC0-A3A1-4395-A360-0AFFCBE79D3C}" presName="bgRect" presStyleLbl="bgShp" presStyleIdx="3" presStyleCnt="4"/>
      <dgm:spPr/>
    </dgm:pt>
    <dgm:pt modelId="{6C61040D-BCA0-493A-A1AC-8EA5BD3B6567}" type="pres">
      <dgm:prSet presAssocID="{2BAA1EC0-A3A1-4395-A360-0AFFCBE79D3C}"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A3C0A2BE-7769-4194-BEBB-1F6A7ABBFC84}" type="pres">
      <dgm:prSet presAssocID="{2BAA1EC0-A3A1-4395-A360-0AFFCBE79D3C}" presName="spaceRect" presStyleCnt="0"/>
      <dgm:spPr/>
    </dgm:pt>
    <dgm:pt modelId="{752A891B-62D1-4F8E-ACAB-606C360EA0BA}" type="pres">
      <dgm:prSet presAssocID="{2BAA1EC0-A3A1-4395-A360-0AFFCBE79D3C}" presName="parTx" presStyleLbl="revTx" presStyleIdx="3" presStyleCnt="4">
        <dgm:presLayoutVars>
          <dgm:chMax val="0"/>
          <dgm:chPref val="0"/>
        </dgm:presLayoutVars>
      </dgm:prSet>
      <dgm:spPr/>
    </dgm:pt>
  </dgm:ptLst>
  <dgm:cxnLst>
    <dgm:cxn modelId="{32CC1B28-303D-49C2-8A64-D2D813E093EA}" srcId="{EC861EBC-962F-4843-B286-E3F729ABD38B}" destId="{92B913C0-6475-43EF-A037-4BFF6B5E6B5E}" srcOrd="0" destOrd="0" parTransId="{8DC2D3AE-2E24-4A43-B44B-A8981615C285}" sibTransId="{000ECE13-BA67-4C5C-891D-603E636FB288}"/>
    <dgm:cxn modelId="{2429F529-5E5B-41DD-A532-DE4678C69AEC}" type="presOf" srcId="{EC861EBC-962F-4843-B286-E3F729ABD38B}" destId="{79952DEF-56AF-48BF-A5CF-38E612698365}" srcOrd="0" destOrd="0" presId="urn:microsoft.com/office/officeart/2018/2/layout/IconVerticalSolidList"/>
    <dgm:cxn modelId="{C7BA2A52-9008-4C67-90FD-DD864CA04578}" type="presOf" srcId="{2BAA1EC0-A3A1-4395-A360-0AFFCBE79D3C}" destId="{752A891B-62D1-4F8E-ACAB-606C360EA0BA}" srcOrd="0" destOrd="0" presId="urn:microsoft.com/office/officeart/2018/2/layout/IconVerticalSolidList"/>
    <dgm:cxn modelId="{A8EB3D74-82C8-40F2-8A6F-0F11A03064BB}" type="presOf" srcId="{4E291570-940B-4DE0-867A-0CB48DC1CF18}" destId="{244EC97A-4F6B-4CFB-BD49-040A653D2329}" srcOrd="0" destOrd="0" presId="urn:microsoft.com/office/officeart/2018/2/layout/IconVerticalSolidList"/>
    <dgm:cxn modelId="{63614876-8525-4255-89BE-2725BD2CB64B}" srcId="{EC861EBC-962F-4843-B286-E3F729ABD38B}" destId="{4E291570-940B-4DE0-867A-0CB48DC1CF18}" srcOrd="2" destOrd="0" parTransId="{D2D05EFE-4CBD-42FF-9E25-33E76426030C}" sibTransId="{9B83C6C7-E539-4F01-852A-D4E53D0E5097}"/>
    <dgm:cxn modelId="{A1C35158-D944-4361-A58C-D69EDFACE768}" type="presOf" srcId="{EE15F73F-E569-4AEE-9446-C7B7E8F22D0A}" destId="{3770EA73-9B01-46DF-A74B-362E5AACCF08}" srcOrd="0" destOrd="0" presId="urn:microsoft.com/office/officeart/2018/2/layout/IconVerticalSolidList"/>
    <dgm:cxn modelId="{62453BA3-7EA1-44D5-AF67-D6DD8E794802}" srcId="{EC861EBC-962F-4843-B286-E3F729ABD38B}" destId="{2BAA1EC0-A3A1-4395-A360-0AFFCBE79D3C}" srcOrd="3" destOrd="0" parTransId="{917F6870-8DCE-44BA-A717-55A8B01F7CEF}" sibTransId="{CF508C7A-F243-4F9B-AA8D-ECBBB7F0B774}"/>
    <dgm:cxn modelId="{5AEA38D8-7287-43CA-AA02-D51B963526F9}" type="presOf" srcId="{92B913C0-6475-43EF-A037-4BFF6B5E6B5E}" destId="{DB8D8EEB-4022-4E3C-AB01-18782F233918}" srcOrd="0" destOrd="0" presId="urn:microsoft.com/office/officeart/2018/2/layout/IconVerticalSolidList"/>
    <dgm:cxn modelId="{635C15E6-8176-4C22-ABDC-C104C12E95B9}" srcId="{EC861EBC-962F-4843-B286-E3F729ABD38B}" destId="{EE15F73F-E569-4AEE-9446-C7B7E8F22D0A}" srcOrd="1" destOrd="0" parTransId="{AA6D31A1-3FFA-4C76-9DC3-B6D3E5930061}" sibTransId="{97822CEE-8D9B-480F-B9E2-F374D58BA2E9}"/>
    <dgm:cxn modelId="{835FF650-31B8-4CF0-87A9-B31BD36164D5}" type="presParOf" srcId="{79952DEF-56AF-48BF-A5CF-38E612698365}" destId="{45D3155F-66A3-474B-9F70-B11E2D84322B}" srcOrd="0" destOrd="0" presId="urn:microsoft.com/office/officeart/2018/2/layout/IconVerticalSolidList"/>
    <dgm:cxn modelId="{785018DB-4C06-4D7A-90F7-2DE66E0BCFFC}" type="presParOf" srcId="{45D3155F-66A3-474B-9F70-B11E2D84322B}" destId="{81710191-39B5-4E59-9261-A2BDD5DD78B1}" srcOrd="0" destOrd="0" presId="urn:microsoft.com/office/officeart/2018/2/layout/IconVerticalSolidList"/>
    <dgm:cxn modelId="{D23BA31A-2CB5-4A1B-B9CE-D1B96C6A1221}" type="presParOf" srcId="{45D3155F-66A3-474B-9F70-B11E2D84322B}" destId="{2D15FF63-605A-46E9-B514-B83B745AB3A2}" srcOrd="1" destOrd="0" presId="urn:microsoft.com/office/officeart/2018/2/layout/IconVerticalSolidList"/>
    <dgm:cxn modelId="{56F1DA3E-67EE-47EF-97A5-43677C6F8AC2}" type="presParOf" srcId="{45D3155F-66A3-474B-9F70-B11E2D84322B}" destId="{B022EEE7-D662-4ACE-88E0-F66C53D63326}" srcOrd="2" destOrd="0" presId="urn:microsoft.com/office/officeart/2018/2/layout/IconVerticalSolidList"/>
    <dgm:cxn modelId="{3742918C-8B32-431F-8428-0CA5E2157E92}" type="presParOf" srcId="{45D3155F-66A3-474B-9F70-B11E2D84322B}" destId="{DB8D8EEB-4022-4E3C-AB01-18782F233918}" srcOrd="3" destOrd="0" presId="urn:microsoft.com/office/officeart/2018/2/layout/IconVerticalSolidList"/>
    <dgm:cxn modelId="{30E44BAD-082A-43FC-B778-A35DF565FBDC}" type="presParOf" srcId="{79952DEF-56AF-48BF-A5CF-38E612698365}" destId="{1F96E1A0-3A6D-4E13-A172-529193F6AD9B}" srcOrd="1" destOrd="0" presId="urn:microsoft.com/office/officeart/2018/2/layout/IconVerticalSolidList"/>
    <dgm:cxn modelId="{ACFA9F51-F102-45AE-8235-0B1F6E675E5E}" type="presParOf" srcId="{79952DEF-56AF-48BF-A5CF-38E612698365}" destId="{F53FAD26-B4B7-4102-B469-BC62E3092390}" srcOrd="2" destOrd="0" presId="urn:microsoft.com/office/officeart/2018/2/layout/IconVerticalSolidList"/>
    <dgm:cxn modelId="{166D2FF6-EA18-43BC-810C-0F8D198CB86F}" type="presParOf" srcId="{F53FAD26-B4B7-4102-B469-BC62E3092390}" destId="{6AEE2613-12C0-47DC-9520-870441DDAA30}" srcOrd="0" destOrd="0" presId="urn:microsoft.com/office/officeart/2018/2/layout/IconVerticalSolidList"/>
    <dgm:cxn modelId="{C25E26C9-1121-4FE4-9517-F8EB8F05B746}" type="presParOf" srcId="{F53FAD26-B4B7-4102-B469-BC62E3092390}" destId="{BCDFB6DE-0E65-4DF2-9847-964A977161BC}" srcOrd="1" destOrd="0" presId="urn:microsoft.com/office/officeart/2018/2/layout/IconVerticalSolidList"/>
    <dgm:cxn modelId="{3089BE4E-D70B-4F7B-94BA-1A7F5026FC82}" type="presParOf" srcId="{F53FAD26-B4B7-4102-B469-BC62E3092390}" destId="{7E02A25A-CA9E-44E7-A8DC-EC96164F8B72}" srcOrd="2" destOrd="0" presId="urn:microsoft.com/office/officeart/2018/2/layout/IconVerticalSolidList"/>
    <dgm:cxn modelId="{5AE7C653-8475-47D3-AC92-EE97AA2281A4}" type="presParOf" srcId="{F53FAD26-B4B7-4102-B469-BC62E3092390}" destId="{3770EA73-9B01-46DF-A74B-362E5AACCF08}" srcOrd="3" destOrd="0" presId="urn:microsoft.com/office/officeart/2018/2/layout/IconVerticalSolidList"/>
    <dgm:cxn modelId="{B27A4261-2554-43EA-AC5D-3CC189435CBB}" type="presParOf" srcId="{79952DEF-56AF-48BF-A5CF-38E612698365}" destId="{8E64C51C-833B-4369-93D0-FA1875593DA7}" srcOrd="3" destOrd="0" presId="urn:microsoft.com/office/officeart/2018/2/layout/IconVerticalSolidList"/>
    <dgm:cxn modelId="{CDBD14A1-0AB3-4F56-8CA1-ED09D809D555}" type="presParOf" srcId="{79952DEF-56AF-48BF-A5CF-38E612698365}" destId="{BEDC3753-6B13-4680-A4DE-BD838A6E5D2B}" srcOrd="4" destOrd="0" presId="urn:microsoft.com/office/officeart/2018/2/layout/IconVerticalSolidList"/>
    <dgm:cxn modelId="{2B9E6838-4CE8-4AC4-BE71-7BA7BC465C63}" type="presParOf" srcId="{BEDC3753-6B13-4680-A4DE-BD838A6E5D2B}" destId="{384B4281-30D1-41CD-B3D8-DAB650691FB5}" srcOrd="0" destOrd="0" presId="urn:microsoft.com/office/officeart/2018/2/layout/IconVerticalSolidList"/>
    <dgm:cxn modelId="{5DFCDF2F-5288-49F0-91F0-99FA9E74D8F9}" type="presParOf" srcId="{BEDC3753-6B13-4680-A4DE-BD838A6E5D2B}" destId="{2F626CF3-7E85-42DE-9A65-EA2FD194D0CB}" srcOrd="1" destOrd="0" presId="urn:microsoft.com/office/officeart/2018/2/layout/IconVerticalSolidList"/>
    <dgm:cxn modelId="{07D2AB83-E529-497E-A7ED-901736BBF126}" type="presParOf" srcId="{BEDC3753-6B13-4680-A4DE-BD838A6E5D2B}" destId="{8C15C784-6182-4B1B-94D4-A9CD573D228B}" srcOrd="2" destOrd="0" presId="urn:microsoft.com/office/officeart/2018/2/layout/IconVerticalSolidList"/>
    <dgm:cxn modelId="{161E2102-A4F4-40EC-B088-222BE6FD8089}" type="presParOf" srcId="{BEDC3753-6B13-4680-A4DE-BD838A6E5D2B}" destId="{244EC97A-4F6B-4CFB-BD49-040A653D2329}" srcOrd="3" destOrd="0" presId="urn:microsoft.com/office/officeart/2018/2/layout/IconVerticalSolidList"/>
    <dgm:cxn modelId="{5B4FBA22-54DB-456D-ABB0-2CA4A08BF7E2}" type="presParOf" srcId="{79952DEF-56AF-48BF-A5CF-38E612698365}" destId="{B7ECB95B-A491-46BF-96B6-AF16361BA8BE}" srcOrd="5" destOrd="0" presId="urn:microsoft.com/office/officeart/2018/2/layout/IconVerticalSolidList"/>
    <dgm:cxn modelId="{7F46A779-51BC-4BF3-B576-1B49C1B1ACBC}" type="presParOf" srcId="{79952DEF-56AF-48BF-A5CF-38E612698365}" destId="{2BABE057-7C57-46FA-9FEE-47B26FD941E3}" srcOrd="6" destOrd="0" presId="urn:microsoft.com/office/officeart/2018/2/layout/IconVerticalSolidList"/>
    <dgm:cxn modelId="{39BB6215-6952-457A-8519-AECA90735B76}" type="presParOf" srcId="{2BABE057-7C57-46FA-9FEE-47B26FD941E3}" destId="{86D5B744-066C-4A36-A1A3-0BF6FD88697F}" srcOrd="0" destOrd="0" presId="urn:microsoft.com/office/officeart/2018/2/layout/IconVerticalSolidList"/>
    <dgm:cxn modelId="{A69B8F21-66A5-4E30-ABFD-5989211F2986}" type="presParOf" srcId="{2BABE057-7C57-46FA-9FEE-47B26FD941E3}" destId="{6C61040D-BCA0-493A-A1AC-8EA5BD3B6567}" srcOrd="1" destOrd="0" presId="urn:microsoft.com/office/officeart/2018/2/layout/IconVerticalSolidList"/>
    <dgm:cxn modelId="{CC549DFA-9637-4836-85C1-962FB6716ED6}" type="presParOf" srcId="{2BABE057-7C57-46FA-9FEE-47B26FD941E3}" destId="{A3C0A2BE-7769-4194-BEBB-1F6A7ABBFC84}" srcOrd="2" destOrd="0" presId="urn:microsoft.com/office/officeart/2018/2/layout/IconVerticalSolidList"/>
    <dgm:cxn modelId="{479B76A3-481F-47FD-A0C5-E18D569818F7}" type="presParOf" srcId="{2BABE057-7C57-46FA-9FEE-47B26FD941E3}" destId="{752A891B-62D1-4F8E-ACAB-606C360EA0B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ED9FEE-3D45-4FFB-9297-C897A46876F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3E1BF26-05A6-43C2-BD11-E65B9798EA33}">
      <dgm:prSet custT="1"/>
      <dgm:spPr/>
      <dgm:t>
        <a:bodyPr/>
        <a:lstStyle/>
        <a:p>
          <a:r>
            <a:rPr lang="en-US" sz="2400" dirty="0">
              <a:solidFill>
                <a:schemeClr val="accent5">
                  <a:lumMod val="50000"/>
                </a:schemeClr>
              </a:solidFill>
            </a:rPr>
            <a:t>Begin the therapeutic alliance.</a:t>
          </a:r>
        </a:p>
      </dgm:t>
    </dgm:pt>
    <dgm:pt modelId="{47C9C4B9-8AEA-432F-9E6E-3741B6C3A5D0}" type="parTrans" cxnId="{0FD8C241-59FF-45AC-BD86-DDA9D970E53C}">
      <dgm:prSet/>
      <dgm:spPr/>
      <dgm:t>
        <a:bodyPr/>
        <a:lstStyle/>
        <a:p>
          <a:endParaRPr lang="en-US"/>
        </a:p>
      </dgm:t>
    </dgm:pt>
    <dgm:pt modelId="{66BD3E44-A3FA-41DD-8003-E1DEFAB8DFC1}" type="sibTrans" cxnId="{0FD8C241-59FF-45AC-BD86-DDA9D970E53C}">
      <dgm:prSet/>
      <dgm:spPr/>
      <dgm:t>
        <a:bodyPr/>
        <a:lstStyle/>
        <a:p>
          <a:endParaRPr lang="en-US"/>
        </a:p>
      </dgm:t>
    </dgm:pt>
    <dgm:pt modelId="{51693775-6299-42AE-9E2C-6A8A17E1F373}">
      <dgm:prSet custT="1"/>
      <dgm:spPr/>
      <dgm:t>
        <a:bodyPr/>
        <a:lstStyle/>
        <a:p>
          <a:r>
            <a:rPr lang="en-US" sz="2400">
              <a:solidFill>
                <a:schemeClr val="accent5">
                  <a:lumMod val="50000"/>
                </a:schemeClr>
              </a:solidFill>
            </a:rPr>
            <a:t>Empathetic listening to establish a nonjudgemental human relationship.</a:t>
          </a:r>
        </a:p>
      </dgm:t>
    </dgm:pt>
    <dgm:pt modelId="{47B90449-2C1B-41D2-A5C6-9E00261B4ED3}" type="parTrans" cxnId="{04825A5D-2FD6-4545-887D-B24C8E056D19}">
      <dgm:prSet/>
      <dgm:spPr/>
      <dgm:t>
        <a:bodyPr/>
        <a:lstStyle/>
        <a:p>
          <a:endParaRPr lang="en-US"/>
        </a:p>
      </dgm:t>
    </dgm:pt>
    <dgm:pt modelId="{891F273B-1E42-4267-88D3-1E647F8FFF5E}" type="sibTrans" cxnId="{04825A5D-2FD6-4545-887D-B24C8E056D19}">
      <dgm:prSet/>
      <dgm:spPr/>
      <dgm:t>
        <a:bodyPr/>
        <a:lstStyle/>
        <a:p>
          <a:endParaRPr lang="en-US"/>
        </a:p>
      </dgm:t>
    </dgm:pt>
    <dgm:pt modelId="{5D5B6BC8-1E80-40E5-A658-1667E675DEA6}">
      <dgm:prSet custT="1"/>
      <dgm:spPr/>
      <dgm:t>
        <a:bodyPr/>
        <a:lstStyle/>
        <a:p>
          <a:r>
            <a:rPr lang="en-US" sz="2400" dirty="0">
              <a:solidFill>
                <a:schemeClr val="accent5">
                  <a:lumMod val="50000"/>
                </a:schemeClr>
              </a:solidFill>
            </a:rPr>
            <a:t>MI experts recommend about 20% of your  time together is spent engaging, especially in the beginning of the relationship.</a:t>
          </a:r>
        </a:p>
      </dgm:t>
    </dgm:pt>
    <dgm:pt modelId="{FD2C58B8-2DEC-4251-8F9E-4EE63A9480D8}" type="parTrans" cxnId="{1F3ECF84-9E42-4433-8E73-481596DE0D13}">
      <dgm:prSet/>
      <dgm:spPr/>
      <dgm:t>
        <a:bodyPr/>
        <a:lstStyle/>
        <a:p>
          <a:endParaRPr lang="en-US"/>
        </a:p>
      </dgm:t>
    </dgm:pt>
    <dgm:pt modelId="{285AF273-2C7F-4D15-B1C4-EB786B043E9B}" type="sibTrans" cxnId="{1F3ECF84-9E42-4433-8E73-481596DE0D13}">
      <dgm:prSet/>
      <dgm:spPr/>
      <dgm:t>
        <a:bodyPr/>
        <a:lstStyle/>
        <a:p>
          <a:endParaRPr lang="en-US"/>
        </a:p>
      </dgm:t>
    </dgm:pt>
    <dgm:pt modelId="{E2620532-2D59-4576-96C8-01EB58C40915}" type="pres">
      <dgm:prSet presAssocID="{2AED9FEE-3D45-4FFB-9297-C897A46876F0}" presName="linear" presStyleCnt="0">
        <dgm:presLayoutVars>
          <dgm:animLvl val="lvl"/>
          <dgm:resizeHandles val="exact"/>
        </dgm:presLayoutVars>
      </dgm:prSet>
      <dgm:spPr/>
    </dgm:pt>
    <dgm:pt modelId="{912EE292-C18B-47A0-8FC5-22FA37D137AA}" type="pres">
      <dgm:prSet presAssocID="{93E1BF26-05A6-43C2-BD11-E65B9798EA33}" presName="parentText" presStyleLbl="node1" presStyleIdx="0" presStyleCnt="3">
        <dgm:presLayoutVars>
          <dgm:chMax val="0"/>
          <dgm:bulletEnabled val="1"/>
        </dgm:presLayoutVars>
      </dgm:prSet>
      <dgm:spPr/>
    </dgm:pt>
    <dgm:pt modelId="{76ACB4B2-BF86-451E-99C8-07F37841AB07}" type="pres">
      <dgm:prSet presAssocID="{66BD3E44-A3FA-41DD-8003-E1DEFAB8DFC1}" presName="spacer" presStyleCnt="0"/>
      <dgm:spPr/>
    </dgm:pt>
    <dgm:pt modelId="{3D9D8FDC-61E6-4CC5-A923-B914D107679D}" type="pres">
      <dgm:prSet presAssocID="{51693775-6299-42AE-9E2C-6A8A17E1F373}" presName="parentText" presStyleLbl="node1" presStyleIdx="1" presStyleCnt="3">
        <dgm:presLayoutVars>
          <dgm:chMax val="0"/>
          <dgm:bulletEnabled val="1"/>
        </dgm:presLayoutVars>
      </dgm:prSet>
      <dgm:spPr/>
    </dgm:pt>
    <dgm:pt modelId="{AD22FB6E-734E-4ABB-A325-0E3928FA2103}" type="pres">
      <dgm:prSet presAssocID="{891F273B-1E42-4267-88D3-1E647F8FFF5E}" presName="spacer" presStyleCnt="0"/>
      <dgm:spPr/>
    </dgm:pt>
    <dgm:pt modelId="{7B31454F-9D67-4909-B75B-40A534102A29}" type="pres">
      <dgm:prSet presAssocID="{5D5B6BC8-1E80-40E5-A658-1667E675DEA6}" presName="parentText" presStyleLbl="node1" presStyleIdx="2" presStyleCnt="3">
        <dgm:presLayoutVars>
          <dgm:chMax val="0"/>
          <dgm:bulletEnabled val="1"/>
        </dgm:presLayoutVars>
      </dgm:prSet>
      <dgm:spPr/>
    </dgm:pt>
  </dgm:ptLst>
  <dgm:cxnLst>
    <dgm:cxn modelId="{04825A5D-2FD6-4545-887D-B24C8E056D19}" srcId="{2AED9FEE-3D45-4FFB-9297-C897A46876F0}" destId="{51693775-6299-42AE-9E2C-6A8A17E1F373}" srcOrd="1" destOrd="0" parTransId="{47B90449-2C1B-41D2-A5C6-9E00261B4ED3}" sibTransId="{891F273B-1E42-4267-88D3-1E647F8FFF5E}"/>
    <dgm:cxn modelId="{0FD8C241-59FF-45AC-BD86-DDA9D970E53C}" srcId="{2AED9FEE-3D45-4FFB-9297-C897A46876F0}" destId="{93E1BF26-05A6-43C2-BD11-E65B9798EA33}" srcOrd="0" destOrd="0" parTransId="{47C9C4B9-8AEA-432F-9E6E-3741B6C3A5D0}" sibTransId="{66BD3E44-A3FA-41DD-8003-E1DEFAB8DFC1}"/>
    <dgm:cxn modelId="{7F4DD378-98C6-4807-92F8-BA95909321EE}" type="presOf" srcId="{2AED9FEE-3D45-4FFB-9297-C897A46876F0}" destId="{E2620532-2D59-4576-96C8-01EB58C40915}" srcOrd="0" destOrd="0" presId="urn:microsoft.com/office/officeart/2005/8/layout/vList2"/>
    <dgm:cxn modelId="{1F3ECF84-9E42-4433-8E73-481596DE0D13}" srcId="{2AED9FEE-3D45-4FFB-9297-C897A46876F0}" destId="{5D5B6BC8-1E80-40E5-A658-1667E675DEA6}" srcOrd="2" destOrd="0" parTransId="{FD2C58B8-2DEC-4251-8F9E-4EE63A9480D8}" sibTransId="{285AF273-2C7F-4D15-B1C4-EB786B043E9B}"/>
    <dgm:cxn modelId="{027C2BA1-343D-429F-A7A2-A83342D4B882}" type="presOf" srcId="{93E1BF26-05A6-43C2-BD11-E65B9798EA33}" destId="{912EE292-C18B-47A0-8FC5-22FA37D137AA}" srcOrd="0" destOrd="0" presId="urn:microsoft.com/office/officeart/2005/8/layout/vList2"/>
    <dgm:cxn modelId="{E2AD47EC-108A-42C4-9265-9DF76FF3BD65}" type="presOf" srcId="{5D5B6BC8-1E80-40E5-A658-1667E675DEA6}" destId="{7B31454F-9D67-4909-B75B-40A534102A29}" srcOrd="0" destOrd="0" presId="urn:microsoft.com/office/officeart/2005/8/layout/vList2"/>
    <dgm:cxn modelId="{455921F8-D4A0-4692-8CA1-74517976EC57}" type="presOf" srcId="{51693775-6299-42AE-9E2C-6A8A17E1F373}" destId="{3D9D8FDC-61E6-4CC5-A923-B914D107679D}" srcOrd="0" destOrd="0" presId="urn:microsoft.com/office/officeart/2005/8/layout/vList2"/>
    <dgm:cxn modelId="{A2849566-C907-4359-B812-F4B5DCF28423}" type="presParOf" srcId="{E2620532-2D59-4576-96C8-01EB58C40915}" destId="{912EE292-C18B-47A0-8FC5-22FA37D137AA}" srcOrd="0" destOrd="0" presId="urn:microsoft.com/office/officeart/2005/8/layout/vList2"/>
    <dgm:cxn modelId="{BF10521E-F898-402D-AC10-364156929E0E}" type="presParOf" srcId="{E2620532-2D59-4576-96C8-01EB58C40915}" destId="{76ACB4B2-BF86-451E-99C8-07F37841AB07}" srcOrd="1" destOrd="0" presId="urn:microsoft.com/office/officeart/2005/8/layout/vList2"/>
    <dgm:cxn modelId="{E95EF912-A40E-4BEE-B1E4-DFCB98BDD9BA}" type="presParOf" srcId="{E2620532-2D59-4576-96C8-01EB58C40915}" destId="{3D9D8FDC-61E6-4CC5-A923-B914D107679D}" srcOrd="2" destOrd="0" presId="urn:microsoft.com/office/officeart/2005/8/layout/vList2"/>
    <dgm:cxn modelId="{EF24E5A1-468D-40A3-837C-7128125330D9}" type="presParOf" srcId="{E2620532-2D59-4576-96C8-01EB58C40915}" destId="{AD22FB6E-734E-4ABB-A325-0E3928FA2103}" srcOrd="3" destOrd="0" presId="urn:microsoft.com/office/officeart/2005/8/layout/vList2"/>
    <dgm:cxn modelId="{7393DA66-7265-4C21-A0D0-3263337A0BD9}" type="presParOf" srcId="{E2620532-2D59-4576-96C8-01EB58C40915}" destId="{7B31454F-9D67-4909-B75B-40A534102A2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FCA273-6832-4F90-A82F-95BF6D07DAC9}">
      <dsp:nvSpPr>
        <dsp:cNvPr id="0" name=""/>
        <dsp:cNvSpPr/>
      </dsp:nvSpPr>
      <dsp:spPr>
        <a:xfrm>
          <a:off x="1258529" y="1697"/>
          <a:ext cx="5034116" cy="174002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97676" tIns="441966" rIns="97676" bIns="441966" numCol="1" spcCol="1270" anchor="ctr" anchorCtr="0">
          <a:noAutofit/>
        </a:bodyPr>
        <a:lstStyle/>
        <a:p>
          <a:pPr marL="0" lvl="0" indent="0" algn="l" defTabSz="889000">
            <a:lnSpc>
              <a:spcPct val="90000"/>
            </a:lnSpc>
            <a:spcBef>
              <a:spcPct val="0"/>
            </a:spcBef>
            <a:spcAft>
              <a:spcPct val="35000"/>
            </a:spcAft>
            <a:buNone/>
          </a:pPr>
          <a:r>
            <a:rPr lang="en-US" sz="2000" kern="1200" dirty="0">
              <a:solidFill>
                <a:srgbClr val="476977"/>
              </a:solidFill>
            </a:rPr>
            <a:t>Develop mutual trust and emotional bond.</a:t>
          </a:r>
        </a:p>
      </dsp:txBody>
      <dsp:txXfrm>
        <a:off x="1258529" y="1697"/>
        <a:ext cx="5034116" cy="1740021"/>
      </dsp:txXfrm>
    </dsp:sp>
    <dsp:sp modelId="{77EF7A4A-BF44-4880-8D3F-3C6ABFBF8B51}">
      <dsp:nvSpPr>
        <dsp:cNvPr id="0" name=""/>
        <dsp:cNvSpPr/>
      </dsp:nvSpPr>
      <dsp:spPr>
        <a:xfrm>
          <a:off x="0" y="1697"/>
          <a:ext cx="1258529" cy="1740021"/>
        </a:xfrm>
        <a:prstGeom prst="re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6597" tIns="171875" rIns="66597" bIns="171875" numCol="1" spcCol="1270" anchor="ctr" anchorCtr="0">
          <a:noAutofit/>
        </a:bodyPr>
        <a:lstStyle/>
        <a:p>
          <a:pPr marL="0" lvl="0" indent="0" algn="ctr" defTabSz="1111250">
            <a:lnSpc>
              <a:spcPct val="90000"/>
            </a:lnSpc>
            <a:spcBef>
              <a:spcPct val="0"/>
            </a:spcBef>
            <a:spcAft>
              <a:spcPct val="35000"/>
            </a:spcAft>
            <a:buNone/>
          </a:pPr>
          <a:r>
            <a:rPr lang="en-US" sz="2500" kern="1200"/>
            <a:t>Develop</a:t>
          </a:r>
        </a:p>
      </dsp:txBody>
      <dsp:txXfrm>
        <a:off x="0" y="1697"/>
        <a:ext cx="1258529" cy="1740021"/>
      </dsp:txXfrm>
    </dsp:sp>
    <dsp:sp modelId="{40A2BEA6-A702-4499-88F2-16A0FE4985B0}">
      <dsp:nvSpPr>
        <dsp:cNvPr id="0" name=""/>
        <dsp:cNvSpPr/>
      </dsp:nvSpPr>
      <dsp:spPr>
        <a:xfrm>
          <a:off x="1258529" y="1846120"/>
          <a:ext cx="5034116" cy="174002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97676" tIns="441966" rIns="97676" bIns="441966" numCol="1" spcCol="1270" anchor="ctr" anchorCtr="0">
          <a:noAutofit/>
        </a:bodyPr>
        <a:lstStyle/>
        <a:p>
          <a:pPr marL="0" lvl="0" indent="0" algn="l" defTabSz="889000">
            <a:lnSpc>
              <a:spcPct val="90000"/>
            </a:lnSpc>
            <a:spcBef>
              <a:spcPct val="0"/>
            </a:spcBef>
            <a:spcAft>
              <a:spcPct val="35000"/>
            </a:spcAft>
            <a:buNone/>
          </a:pPr>
          <a:r>
            <a:rPr lang="en-US" sz="2000" kern="1200" dirty="0">
              <a:solidFill>
                <a:srgbClr val="476977"/>
              </a:solidFill>
            </a:rPr>
            <a:t>Together set goals for treatment and agree on interventions to reach them.</a:t>
          </a:r>
        </a:p>
      </dsp:txBody>
      <dsp:txXfrm>
        <a:off x="1258529" y="1846120"/>
        <a:ext cx="5034116" cy="1740021"/>
      </dsp:txXfrm>
    </dsp:sp>
    <dsp:sp modelId="{1A0A94DF-FAB1-4EEF-8F4D-F948A9DCBD72}">
      <dsp:nvSpPr>
        <dsp:cNvPr id="0" name=""/>
        <dsp:cNvSpPr/>
      </dsp:nvSpPr>
      <dsp:spPr>
        <a:xfrm>
          <a:off x="0" y="1846120"/>
          <a:ext cx="1258529" cy="1740021"/>
        </a:xfrm>
        <a:prstGeom prst="re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6597" tIns="171875" rIns="66597" bIns="171875" numCol="1" spcCol="1270" anchor="ctr" anchorCtr="0">
          <a:noAutofit/>
        </a:bodyPr>
        <a:lstStyle/>
        <a:p>
          <a:pPr marL="0" lvl="0" indent="0" algn="ctr" defTabSz="1111250">
            <a:lnSpc>
              <a:spcPct val="90000"/>
            </a:lnSpc>
            <a:spcBef>
              <a:spcPct val="0"/>
            </a:spcBef>
            <a:spcAft>
              <a:spcPct val="35000"/>
            </a:spcAft>
            <a:buNone/>
          </a:pPr>
          <a:r>
            <a:rPr lang="en-US" sz="2500" kern="1200"/>
            <a:t>Set</a:t>
          </a:r>
        </a:p>
      </dsp:txBody>
      <dsp:txXfrm>
        <a:off x="0" y="1846120"/>
        <a:ext cx="1258529" cy="1740021"/>
      </dsp:txXfrm>
    </dsp:sp>
    <dsp:sp modelId="{2EC8A6DB-BB44-49CA-9730-60D10ABCE8B4}">
      <dsp:nvSpPr>
        <dsp:cNvPr id="0" name=""/>
        <dsp:cNvSpPr/>
      </dsp:nvSpPr>
      <dsp:spPr>
        <a:xfrm>
          <a:off x="1258529" y="3690543"/>
          <a:ext cx="5034116" cy="174002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97676" tIns="441966" rIns="97676" bIns="441966" numCol="1" spcCol="1270" anchor="ctr" anchorCtr="0">
          <a:noAutofit/>
        </a:bodyPr>
        <a:lstStyle/>
        <a:p>
          <a:pPr marL="0" lvl="0" indent="0" algn="l" defTabSz="889000">
            <a:lnSpc>
              <a:spcPct val="90000"/>
            </a:lnSpc>
            <a:spcBef>
              <a:spcPct val="0"/>
            </a:spcBef>
            <a:spcAft>
              <a:spcPct val="35000"/>
            </a:spcAft>
            <a:buNone/>
          </a:pPr>
          <a:r>
            <a:rPr lang="en-US" sz="2000" kern="1200" dirty="0">
              <a:solidFill>
                <a:srgbClr val="476977"/>
              </a:solidFill>
            </a:rPr>
            <a:t>Regularly check for satisfaction with the plan.</a:t>
          </a:r>
        </a:p>
      </dsp:txBody>
      <dsp:txXfrm>
        <a:off x="1258529" y="3690543"/>
        <a:ext cx="5034116" cy="1740021"/>
      </dsp:txXfrm>
    </dsp:sp>
    <dsp:sp modelId="{881CC07A-7148-459E-934C-1EE0CF522E0D}">
      <dsp:nvSpPr>
        <dsp:cNvPr id="0" name=""/>
        <dsp:cNvSpPr/>
      </dsp:nvSpPr>
      <dsp:spPr>
        <a:xfrm>
          <a:off x="0" y="3690543"/>
          <a:ext cx="1258529" cy="1740021"/>
        </a:xfrm>
        <a:prstGeom prst="re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6597" tIns="171875" rIns="66597" bIns="171875" numCol="1" spcCol="1270" anchor="ctr" anchorCtr="0">
          <a:noAutofit/>
        </a:bodyPr>
        <a:lstStyle/>
        <a:p>
          <a:pPr marL="0" lvl="0" indent="0" algn="ctr" defTabSz="1111250">
            <a:lnSpc>
              <a:spcPct val="90000"/>
            </a:lnSpc>
            <a:spcBef>
              <a:spcPct val="0"/>
            </a:spcBef>
            <a:spcAft>
              <a:spcPct val="35000"/>
            </a:spcAft>
            <a:buNone/>
          </a:pPr>
          <a:r>
            <a:rPr lang="en-US" sz="2500" kern="1200"/>
            <a:t>Check</a:t>
          </a:r>
        </a:p>
      </dsp:txBody>
      <dsp:txXfrm>
        <a:off x="0" y="3690543"/>
        <a:ext cx="1258529" cy="17400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0D71BC-BEBD-402D-97E1-46DB1F1DA7C3}">
      <dsp:nvSpPr>
        <dsp:cNvPr id="0" name=""/>
        <dsp:cNvSpPr/>
      </dsp:nvSpPr>
      <dsp:spPr>
        <a:xfrm>
          <a:off x="1205657" y="615177"/>
          <a:ext cx="1299056" cy="129905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C5F099-AB6D-43FE-B83B-2CC488182204}">
      <dsp:nvSpPr>
        <dsp:cNvPr id="0" name=""/>
        <dsp:cNvSpPr/>
      </dsp:nvSpPr>
      <dsp:spPr>
        <a:xfrm>
          <a:off x="411789" y="2270662"/>
          <a:ext cx="288679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US" sz="2300" kern="1200" baseline="0"/>
            <a:t>Follow interventions and recommendations</a:t>
          </a:r>
          <a:endParaRPr lang="en-US" sz="2300" kern="1200"/>
        </a:p>
      </dsp:txBody>
      <dsp:txXfrm>
        <a:off x="411789" y="2270662"/>
        <a:ext cx="2886791" cy="720000"/>
      </dsp:txXfrm>
    </dsp:sp>
    <dsp:sp modelId="{8FAE4E4B-B862-474C-AD2F-395EC91BB092}">
      <dsp:nvSpPr>
        <dsp:cNvPr id="0" name=""/>
        <dsp:cNvSpPr/>
      </dsp:nvSpPr>
      <dsp:spPr>
        <a:xfrm>
          <a:off x="4597637" y="615177"/>
          <a:ext cx="1299056" cy="129905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06F757-EC2D-4BF4-B961-07DB55C16455}">
      <dsp:nvSpPr>
        <dsp:cNvPr id="0" name=""/>
        <dsp:cNvSpPr/>
      </dsp:nvSpPr>
      <dsp:spPr>
        <a:xfrm>
          <a:off x="3803769" y="2270662"/>
          <a:ext cx="288679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US" sz="2300" kern="1200" baseline="0"/>
            <a:t>Client satisfaction</a:t>
          </a:r>
          <a:endParaRPr lang="en-US" sz="2300" kern="1200"/>
        </a:p>
      </dsp:txBody>
      <dsp:txXfrm>
        <a:off x="3803769" y="2270662"/>
        <a:ext cx="2886791" cy="720000"/>
      </dsp:txXfrm>
    </dsp:sp>
    <dsp:sp modelId="{908EE3BB-278F-4A57-8F77-5B00D96D6EC2}">
      <dsp:nvSpPr>
        <dsp:cNvPr id="0" name=""/>
        <dsp:cNvSpPr/>
      </dsp:nvSpPr>
      <dsp:spPr>
        <a:xfrm>
          <a:off x="7989617" y="615177"/>
          <a:ext cx="1299056" cy="129905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F5C93D-0C5A-4400-9016-C3D42596737F}">
      <dsp:nvSpPr>
        <dsp:cNvPr id="0" name=""/>
        <dsp:cNvSpPr/>
      </dsp:nvSpPr>
      <dsp:spPr>
        <a:xfrm>
          <a:off x="7195749" y="2270662"/>
          <a:ext cx="288679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pPr>
          <a:r>
            <a:rPr lang="en-US" sz="2300" kern="1200" baseline="0"/>
            <a:t>Better clinical outcomes</a:t>
          </a:r>
          <a:endParaRPr lang="en-US" sz="2300" kern="1200"/>
        </a:p>
      </dsp:txBody>
      <dsp:txXfrm>
        <a:off x="7195749" y="2270662"/>
        <a:ext cx="2886791"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073AD0-3B4F-47C9-8F3D-3423FF485C88}">
      <dsp:nvSpPr>
        <dsp:cNvPr id="0" name=""/>
        <dsp:cNvSpPr/>
      </dsp:nvSpPr>
      <dsp:spPr>
        <a:xfrm>
          <a:off x="782" y="633164"/>
          <a:ext cx="2747291" cy="174453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AF7B95C-F471-45A4-A1AC-632643C969B2}">
      <dsp:nvSpPr>
        <dsp:cNvPr id="0" name=""/>
        <dsp:cNvSpPr/>
      </dsp:nvSpPr>
      <dsp:spPr>
        <a:xfrm>
          <a:off x="306037" y="923156"/>
          <a:ext cx="2747291" cy="17445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Motivation: Reason for doing something</a:t>
          </a:r>
        </a:p>
      </dsp:txBody>
      <dsp:txXfrm>
        <a:off x="357133" y="974252"/>
        <a:ext cx="2645099" cy="1642338"/>
      </dsp:txXfrm>
    </dsp:sp>
    <dsp:sp modelId="{EF01D86D-8033-432E-8086-08AB2C758B19}">
      <dsp:nvSpPr>
        <dsp:cNvPr id="0" name=""/>
        <dsp:cNvSpPr/>
      </dsp:nvSpPr>
      <dsp:spPr>
        <a:xfrm>
          <a:off x="3358583" y="633164"/>
          <a:ext cx="2747291" cy="174453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750EFA65-5725-4A30-9581-96E207E0FFBE}">
      <dsp:nvSpPr>
        <dsp:cNvPr id="0" name=""/>
        <dsp:cNvSpPr/>
      </dsp:nvSpPr>
      <dsp:spPr>
        <a:xfrm>
          <a:off x="3663837" y="923156"/>
          <a:ext cx="2747291" cy="17445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Interviewing: Guidance to bring forth the motivation</a:t>
          </a:r>
        </a:p>
      </dsp:txBody>
      <dsp:txXfrm>
        <a:off x="3714933" y="974252"/>
        <a:ext cx="2645099" cy="16423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01D86D-8033-432E-8086-08AB2C758B19}">
      <dsp:nvSpPr>
        <dsp:cNvPr id="0" name=""/>
        <dsp:cNvSpPr/>
      </dsp:nvSpPr>
      <dsp:spPr>
        <a:xfrm>
          <a:off x="3401" y="1302496"/>
          <a:ext cx="2428916" cy="235675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750EFA65-5725-4A30-9581-96E207E0FFBE}">
      <dsp:nvSpPr>
        <dsp:cNvPr id="0" name=""/>
        <dsp:cNvSpPr/>
      </dsp:nvSpPr>
      <dsp:spPr>
        <a:xfrm>
          <a:off x="273281" y="1558881"/>
          <a:ext cx="2428916" cy="235675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889000">
            <a:lnSpc>
              <a:spcPct val="100000"/>
            </a:lnSpc>
            <a:spcBef>
              <a:spcPct val="0"/>
            </a:spcBef>
            <a:spcAft>
              <a:spcPct val="35000"/>
            </a:spcAft>
            <a:buNone/>
          </a:pPr>
          <a:r>
            <a:rPr lang="en-US" sz="2000" kern="1200" dirty="0"/>
            <a:t>Partnership: </a:t>
          </a:r>
        </a:p>
        <a:p>
          <a:pPr marL="0" lvl="0" indent="0" algn="ctr" defTabSz="889000">
            <a:lnSpc>
              <a:spcPct val="100000"/>
            </a:lnSpc>
            <a:spcBef>
              <a:spcPct val="0"/>
            </a:spcBef>
            <a:spcAft>
              <a:spcPct val="35000"/>
            </a:spcAft>
            <a:buNone/>
          </a:pPr>
          <a:r>
            <a:rPr lang="en-US" sz="2000" kern="1200" dirty="0"/>
            <a:t>Collaborate with client’s own expertise</a:t>
          </a:r>
        </a:p>
      </dsp:txBody>
      <dsp:txXfrm>
        <a:off x="342308" y="1627908"/>
        <a:ext cx="2290862" cy="2218705"/>
      </dsp:txXfrm>
    </dsp:sp>
    <dsp:sp modelId="{FEE955D8-326B-4375-9B38-BEA1E5379CC2}">
      <dsp:nvSpPr>
        <dsp:cNvPr id="0" name=""/>
        <dsp:cNvSpPr/>
      </dsp:nvSpPr>
      <dsp:spPr>
        <a:xfrm>
          <a:off x="2972077" y="1302496"/>
          <a:ext cx="2428916" cy="235675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333F50C-2DDD-44F5-8A8D-545F5E226F4D}">
      <dsp:nvSpPr>
        <dsp:cNvPr id="0" name=""/>
        <dsp:cNvSpPr/>
      </dsp:nvSpPr>
      <dsp:spPr>
        <a:xfrm>
          <a:off x="3241957" y="1558881"/>
          <a:ext cx="2428916" cy="235675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889000">
            <a:lnSpc>
              <a:spcPct val="100000"/>
            </a:lnSpc>
            <a:spcBef>
              <a:spcPct val="0"/>
            </a:spcBef>
            <a:spcAft>
              <a:spcPct val="35000"/>
            </a:spcAft>
            <a:buNone/>
          </a:pPr>
          <a:r>
            <a:rPr lang="en-US" sz="2000" kern="1200" dirty="0"/>
            <a:t>Acceptance:</a:t>
          </a:r>
        </a:p>
        <a:p>
          <a:pPr marL="0" lvl="0" indent="0" algn="ctr" defTabSz="889000">
            <a:lnSpc>
              <a:spcPct val="100000"/>
            </a:lnSpc>
            <a:spcBef>
              <a:spcPct val="0"/>
            </a:spcBef>
            <a:spcAft>
              <a:spcPct val="35000"/>
            </a:spcAft>
            <a:buNone/>
          </a:pPr>
          <a:r>
            <a:rPr lang="en-US" sz="2000" kern="1200" dirty="0"/>
            <a:t>Communicate worth, empathy, affirmation &amp; encourage autonomy.</a:t>
          </a:r>
        </a:p>
      </dsp:txBody>
      <dsp:txXfrm>
        <a:off x="3310984" y="1627908"/>
        <a:ext cx="2290862" cy="2218705"/>
      </dsp:txXfrm>
    </dsp:sp>
    <dsp:sp modelId="{F2278EAA-60F0-4F43-9CFE-6AE85EBA3108}">
      <dsp:nvSpPr>
        <dsp:cNvPr id="0" name=""/>
        <dsp:cNvSpPr/>
      </dsp:nvSpPr>
      <dsp:spPr>
        <a:xfrm>
          <a:off x="5940753" y="1302496"/>
          <a:ext cx="2428916" cy="235675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92BEE875-0C0E-4394-B765-76B62A57705F}">
      <dsp:nvSpPr>
        <dsp:cNvPr id="0" name=""/>
        <dsp:cNvSpPr/>
      </dsp:nvSpPr>
      <dsp:spPr>
        <a:xfrm>
          <a:off x="6210632" y="1558881"/>
          <a:ext cx="2428916" cy="235675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889000">
            <a:lnSpc>
              <a:spcPct val="100000"/>
            </a:lnSpc>
            <a:spcBef>
              <a:spcPct val="0"/>
            </a:spcBef>
            <a:spcAft>
              <a:spcPct val="35000"/>
            </a:spcAft>
            <a:buNone/>
          </a:pPr>
          <a:r>
            <a:rPr lang="en-US" sz="2000" kern="1200" dirty="0"/>
            <a:t>Compassion:</a:t>
          </a:r>
        </a:p>
        <a:p>
          <a:pPr marL="0" lvl="0" indent="0" algn="ctr" defTabSz="889000">
            <a:lnSpc>
              <a:spcPct val="100000"/>
            </a:lnSpc>
            <a:spcBef>
              <a:spcPct val="0"/>
            </a:spcBef>
            <a:spcAft>
              <a:spcPct val="35000"/>
            </a:spcAft>
            <a:buNone/>
          </a:pPr>
          <a:r>
            <a:rPr lang="en-US" sz="2000" kern="1200" dirty="0"/>
            <a:t>Prioritize client’s needs &amp; welfare</a:t>
          </a:r>
        </a:p>
      </dsp:txBody>
      <dsp:txXfrm>
        <a:off x="6279659" y="1627908"/>
        <a:ext cx="2290862" cy="2218705"/>
      </dsp:txXfrm>
    </dsp:sp>
    <dsp:sp modelId="{333BDD1A-77DF-4A07-9CBF-98430B4CABF1}">
      <dsp:nvSpPr>
        <dsp:cNvPr id="0" name=""/>
        <dsp:cNvSpPr/>
      </dsp:nvSpPr>
      <dsp:spPr>
        <a:xfrm>
          <a:off x="8909429" y="1302496"/>
          <a:ext cx="2428916" cy="2356759"/>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6F960149-4799-4BC7-AEF5-1179C1F20C19}">
      <dsp:nvSpPr>
        <dsp:cNvPr id="0" name=""/>
        <dsp:cNvSpPr/>
      </dsp:nvSpPr>
      <dsp:spPr>
        <a:xfrm>
          <a:off x="9179308" y="1558881"/>
          <a:ext cx="2428916" cy="235675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889000">
            <a:lnSpc>
              <a:spcPct val="100000"/>
            </a:lnSpc>
            <a:spcBef>
              <a:spcPct val="0"/>
            </a:spcBef>
            <a:spcAft>
              <a:spcPct val="35000"/>
            </a:spcAft>
            <a:buNone/>
          </a:pPr>
          <a:r>
            <a:rPr lang="en-US" sz="2000" kern="1200" dirty="0"/>
            <a:t>Empowerment:</a:t>
          </a:r>
        </a:p>
        <a:p>
          <a:pPr marL="0" lvl="0" indent="0" algn="ctr" defTabSz="889000">
            <a:lnSpc>
              <a:spcPct val="100000"/>
            </a:lnSpc>
            <a:spcBef>
              <a:spcPct val="0"/>
            </a:spcBef>
            <a:spcAft>
              <a:spcPct val="35000"/>
            </a:spcAft>
            <a:buNone/>
          </a:pPr>
          <a:r>
            <a:rPr lang="en-US" sz="2000" kern="1200" dirty="0"/>
            <a:t>Elicit personal motivation to change</a:t>
          </a:r>
        </a:p>
      </dsp:txBody>
      <dsp:txXfrm>
        <a:off x="9248335" y="1627908"/>
        <a:ext cx="2290862" cy="22187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710191-39B5-4E59-9261-A2BDD5DD78B1}">
      <dsp:nvSpPr>
        <dsp:cNvPr id="0" name=""/>
        <dsp:cNvSpPr/>
      </dsp:nvSpPr>
      <dsp:spPr>
        <a:xfrm>
          <a:off x="0" y="2254"/>
          <a:ext cx="6292646" cy="114268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15FF63-605A-46E9-B514-B83B745AB3A2}">
      <dsp:nvSpPr>
        <dsp:cNvPr id="0" name=""/>
        <dsp:cNvSpPr/>
      </dsp:nvSpPr>
      <dsp:spPr>
        <a:xfrm>
          <a:off x="345662" y="259358"/>
          <a:ext cx="628476" cy="6284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8D8EEB-4022-4E3C-AB01-18782F233918}">
      <dsp:nvSpPr>
        <dsp:cNvPr id="0" name=""/>
        <dsp:cNvSpPr/>
      </dsp:nvSpPr>
      <dsp:spPr>
        <a:xfrm>
          <a:off x="1319801" y="2254"/>
          <a:ext cx="4972844" cy="1142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34" tIns="120934" rIns="120934" bIns="120934" numCol="1" spcCol="1270" anchor="ctr" anchorCtr="0">
          <a:noAutofit/>
        </a:bodyPr>
        <a:lstStyle/>
        <a:p>
          <a:pPr marL="0" lvl="0" indent="0" algn="l" defTabSz="977900">
            <a:lnSpc>
              <a:spcPct val="100000"/>
            </a:lnSpc>
            <a:spcBef>
              <a:spcPct val="0"/>
            </a:spcBef>
            <a:spcAft>
              <a:spcPct val="35000"/>
            </a:spcAft>
            <a:buNone/>
          </a:pPr>
          <a:r>
            <a:rPr lang="en-US" sz="2200" kern="1200" dirty="0"/>
            <a:t>ENGAGE: </a:t>
          </a:r>
        </a:p>
        <a:p>
          <a:pPr marL="0" lvl="0" indent="0" algn="l" defTabSz="977900">
            <a:lnSpc>
              <a:spcPct val="100000"/>
            </a:lnSpc>
            <a:spcBef>
              <a:spcPct val="0"/>
            </a:spcBef>
            <a:spcAft>
              <a:spcPct val="35000"/>
            </a:spcAft>
            <a:buNone/>
          </a:pPr>
          <a:r>
            <a:rPr lang="en-US" sz="2200" kern="1200" dirty="0"/>
            <a:t>Build Therapeutic Alliance</a:t>
          </a:r>
        </a:p>
      </dsp:txBody>
      <dsp:txXfrm>
        <a:off x="1319801" y="2254"/>
        <a:ext cx="4972844" cy="1142685"/>
      </dsp:txXfrm>
    </dsp:sp>
    <dsp:sp modelId="{6AEE2613-12C0-47DC-9520-870441DDAA30}">
      <dsp:nvSpPr>
        <dsp:cNvPr id="0" name=""/>
        <dsp:cNvSpPr/>
      </dsp:nvSpPr>
      <dsp:spPr>
        <a:xfrm>
          <a:off x="0" y="1430610"/>
          <a:ext cx="6292646" cy="114268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DFB6DE-0E65-4DF2-9847-964A977161BC}">
      <dsp:nvSpPr>
        <dsp:cNvPr id="0" name=""/>
        <dsp:cNvSpPr/>
      </dsp:nvSpPr>
      <dsp:spPr>
        <a:xfrm>
          <a:off x="345662" y="1687714"/>
          <a:ext cx="628476" cy="6284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70EA73-9B01-46DF-A74B-362E5AACCF08}">
      <dsp:nvSpPr>
        <dsp:cNvPr id="0" name=""/>
        <dsp:cNvSpPr/>
      </dsp:nvSpPr>
      <dsp:spPr>
        <a:xfrm>
          <a:off x="1319801" y="1430610"/>
          <a:ext cx="4972844" cy="1142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34" tIns="120934" rIns="120934" bIns="120934" numCol="1" spcCol="1270" anchor="ctr" anchorCtr="0">
          <a:noAutofit/>
        </a:bodyPr>
        <a:lstStyle/>
        <a:p>
          <a:pPr marL="0" lvl="0" indent="0" algn="l" defTabSz="977900">
            <a:lnSpc>
              <a:spcPct val="100000"/>
            </a:lnSpc>
            <a:spcBef>
              <a:spcPct val="0"/>
            </a:spcBef>
            <a:spcAft>
              <a:spcPct val="35000"/>
            </a:spcAft>
            <a:buNone/>
          </a:pPr>
          <a:r>
            <a:rPr lang="en-US" sz="2200" kern="1200"/>
            <a:t>FOCUS:</a:t>
          </a:r>
        </a:p>
        <a:p>
          <a:pPr marL="0" lvl="0" indent="0" algn="l" defTabSz="977900">
            <a:lnSpc>
              <a:spcPct val="100000"/>
            </a:lnSpc>
            <a:spcBef>
              <a:spcPct val="0"/>
            </a:spcBef>
            <a:spcAft>
              <a:spcPct val="35000"/>
            </a:spcAft>
            <a:buNone/>
          </a:pPr>
          <a:r>
            <a:rPr lang="en-US" sz="2200" kern="1200"/>
            <a:t>Clarify Goals</a:t>
          </a:r>
        </a:p>
      </dsp:txBody>
      <dsp:txXfrm>
        <a:off x="1319801" y="1430610"/>
        <a:ext cx="4972844" cy="1142685"/>
      </dsp:txXfrm>
    </dsp:sp>
    <dsp:sp modelId="{384B4281-30D1-41CD-B3D8-DAB650691FB5}">
      <dsp:nvSpPr>
        <dsp:cNvPr id="0" name=""/>
        <dsp:cNvSpPr/>
      </dsp:nvSpPr>
      <dsp:spPr>
        <a:xfrm>
          <a:off x="0" y="2858967"/>
          <a:ext cx="6292646" cy="114268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626CF3-7E85-42DE-9A65-EA2FD194D0CB}">
      <dsp:nvSpPr>
        <dsp:cNvPr id="0" name=""/>
        <dsp:cNvSpPr/>
      </dsp:nvSpPr>
      <dsp:spPr>
        <a:xfrm>
          <a:off x="345662" y="3116071"/>
          <a:ext cx="628476" cy="6284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4EC97A-4F6B-4CFB-BD49-040A653D2329}">
      <dsp:nvSpPr>
        <dsp:cNvPr id="0" name=""/>
        <dsp:cNvSpPr/>
      </dsp:nvSpPr>
      <dsp:spPr>
        <a:xfrm>
          <a:off x="1319801" y="2858967"/>
          <a:ext cx="4972844" cy="1142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34" tIns="120934" rIns="120934" bIns="120934" numCol="1" spcCol="1270" anchor="ctr" anchorCtr="0">
          <a:noAutofit/>
        </a:bodyPr>
        <a:lstStyle/>
        <a:p>
          <a:pPr marL="0" lvl="0" indent="0" algn="l" defTabSz="977900">
            <a:lnSpc>
              <a:spcPct val="100000"/>
            </a:lnSpc>
            <a:spcBef>
              <a:spcPct val="0"/>
            </a:spcBef>
            <a:spcAft>
              <a:spcPct val="35000"/>
            </a:spcAft>
            <a:buNone/>
          </a:pPr>
          <a:r>
            <a:rPr lang="en-US" sz="2200" kern="1200"/>
            <a:t>EVOKE</a:t>
          </a:r>
        </a:p>
        <a:p>
          <a:pPr marL="0" lvl="0" indent="0" algn="l" defTabSz="977900">
            <a:lnSpc>
              <a:spcPct val="100000"/>
            </a:lnSpc>
            <a:spcBef>
              <a:spcPct val="0"/>
            </a:spcBef>
            <a:spcAft>
              <a:spcPct val="35000"/>
            </a:spcAft>
            <a:buNone/>
          </a:pPr>
          <a:r>
            <a:rPr lang="en-US" sz="2200" kern="1200"/>
            <a:t>Elicit Change Talk</a:t>
          </a:r>
        </a:p>
      </dsp:txBody>
      <dsp:txXfrm>
        <a:off x="1319801" y="2858967"/>
        <a:ext cx="4972844" cy="1142685"/>
      </dsp:txXfrm>
    </dsp:sp>
    <dsp:sp modelId="{86D5B744-066C-4A36-A1A3-0BF6FD88697F}">
      <dsp:nvSpPr>
        <dsp:cNvPr id="0" name=""/>
        <dsp:cNvSpPr/>
      </dsp:nvSpPr>
      <dsp:spPr>
        <a:xfrm>
          <a:off x="0" y="4287323"/>
          <a:ext cx="6292646" cy="114268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61040D-BCA0-493A-A1AC-8EA5BD3B6567}">
      <dsp:nvSpPr>
        <dsp:cNvPr id="0" name=""/>
        <dsp:cNvSpPr/>
      </dsp:nvSpPr>
      <dsp:spPr>
        <a:xfrm>
          <a:off x="345662" y="4544427"/>
          <a:ext cx="628476" cy="62847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2A891B-62D1-4F8E-ACAB-606C360EA0BA}">
      <dsp:nvSpPr>
        <dsp:cNvPr id="0" name=""/>
        <dsp:cNvSpPr/>
      </dsp:nvSpPr>
      <dsp:spPr>
        <a:xfrm>
          <a:off x="1319801" y="4287323"/>
          <a:ext cx="4972844" cy="11426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34" tIns="120934" rIns="120934" bIns="120934" numCol="1" spcCol="1270" anchor="ctr" anchorCtr="0">
          <a:noAutofit/>
        </a:bodyPr>
        <a:lstStyle/>
        <a:p>
          <a:pPr marL="0" lvl="0" indent="0" algn="l" defTabSz="977900">
            <a:lnSpc>
              <a:spcPct val="100000"/>
            </a:lnSpc>
            <a:spcBef>
              <a:spcPct val="0"/>
            </a:spcBef>
            <a:spcAft>
              <a:spcPct val="35000"/>
            </a:spcAft>
            <a:buNone/>
          </a:pPr>
          <a:r>
            <a:rPr lang="en-US" sz="2200" kern="1200"/>
            <a:t>PLAN:</a:t>
          </a:r>
        </a:p>
        <a:p>
          <a:pPr marL="0" lvl="0" indent="0" algn="l" defTabSz="977900">
            <a:lnSpc>
              <a:spcPct val="100000"/>
            </a:lnSpc>
            <a:spcBef>
              <a:spcPct val="0"/>
            </a:spcBef>
            <a:spcAft>
              <a:spcPct val="35000"/>
            </a:spcAft>
            <a:buNone/>
          </a:pPr>
          <a:r>
            <a:rPr lang="en-US" sz="2200" kern="1200"/>
            <a:t>How to Change</a:t>
          </a:r>
        </a:p>
      </dsp:txBody>
      <dsp:txXfrm>
        <a:off x="1319801" y="4287323"/>
        <a:ext cx="4972844" cy="114268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2EE292-C18B-47A0-8FC5-22FA37D137AA}">
      <dsp:nvSpPr>
        <dsp:cNvPr id="0" name=""/>
        <dsp:cNvSpPr/>
      </dsp:nvSpPr>
      <dsp:spPr>
        <a:xfrm>
          <a:off x="0" y="703"/>
          <a:ext cx="6411912" cy="12673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accent5">
                  <a:lumMod val="50000"/>
                </a:schemeClr>
              </a:solidFill>
            </a:rPr>
            <a:t>Begin the therapeutic alliance.</a:t>
          </a:r>
        </a:p>
      </dsp:txBody>
      <dsp:txXfrm>
        <a:off x="61867" y="62570"/>
        <a:ext cx="6288178" cy="1143617"/>
      </dsp:txXfrm>
    </dsp:sp>
    <dsp:sp modelId="{3D9D8FDC-61E6-4CC5-A923-B914D107679D}">
      <dsp:nvSpPr>
        <dsp:cNvPr id="0" name=""/>
        <dsp:cNvSpPr/>
      </dsp:nvSpPr>
      <dsp:spPr>
        <a:xfrm>
          <a:off x="0" y="1282032"/>
          <a:ext cx="6411912" cy="12673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solidFill>
                <a:schemeClr val="accent5">
                  <a:lumMod val="50000"/>
                </a:schemeClr>
              </a:solidFill>
            </a:rPr>
            <a:t>Empathetic listening to establish a nonjudgemental human relationship.</a:t>
          </a:r>
        </a:p>
      </dsp:txBody>
      <dsp:txXfrm>
        <a:off x="61867" y="1343899"/>
        <a:ext cx="6288178" cy="1143617"/>
      </dsp:txXfrm>
    </dsp:sp>
    <dsp:sp modelId="{7B31454F-9D67-4909-B75B-40A534102A29}">
      <dsp:nvSpPr>
        <dsp:cNvPr id="0" name=""/>
        <dsp:cNvSpPr/>
      </dsp:nvSpPr>
      <dsp:spPr>
        <a:xfrm>
          <a:off x="0" y="2563361"/>
          <a:ext cx="6411912" cy="12673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accent5">
                  <a:lumMod val="50000"/>
                </a:schemeClr>
              </a:solidFill>
            </a:rPr>
            <a:t>MI experts recommend about 20% of your  time together is spent engaging, especially in the beginning of the relationship.</a:t>
          </a:r>
        </a:p>
      </dsp:txBody>
      <dsp:txXfrm>
        <a:off x="61867" y="2625228"/>
        <a:ext cx="6288178" cy="1143617"/>
      </dsp:txXfrm>
    </dsp:sp>
  </dsp:spTree>
</dsp:drawing>
</file>

<file path=ppt/diagrams/layout1.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A3114B-0CDD-4419-A4DE-E0C29A2AE1A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1FC25048-78D1-4821-8E2B-7A77CCA12F8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6252186-C111-43A8-A0F7-F77FFDE4DF82}" type="datetimeFigureOut">
              <a:rPr lang="en-US" smtClean="0"/>
              <a:t>8/5/2026</a:t>
            </a:fld>
            <a:endParaRPr lang="en-US" dirty="0"/>
          </a:p>
        </p:txBody>
      </p:sp>
      <p:sp>
        <p:nvSpPr>
          <p:cNvPr id="4" name="Footer Placeholder 3">
            <a:extLst>
              <a:ext uri="{FF2B5EF4-FFF2-40B4-BE49-F238E27FC236}">
                <a16:creationId xmlns:a16="http://schemas.microsoft.com/office/drawing/2014/main" id="{01924695-047D-4CC8-8801-1AA37457E7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F0F00293-63F6-438D-A9A8-024975FD55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56CFAD-C154-4C9C-AD01-665A5055065E}" type="slidenum">
              <a:rPr lang="en-US" smtClean="0"/>
              <a:t>‹#›</a:t>
            </a:fld>
            <a:endParaRPr lang="en-US" dirty="0"/>
          </a:p>
        </p:txBody>
      </p:sp>
    </p:spTree>
    <p:extLst>
      <p:ext uri="{BB962C8B-B14F-4D97-AF65-F5344CB8AC3E}">
        <p14:creationId xmlns:p14="http://schemas.microsoft.com/office/powerpoint/2010/main" val="39978791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2BBB5B-F3DE-41D7-B279-483D20E8E363}" type="datetimeFigureOut">
              <a:rPr lang="en-US" smtClean="0"/>
              <a:t>8/5/2026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B62BC0-7DC4-4569-951D-2BB9475345C6}" type="slidenum">
              <a:rPr lang="en-US" smtClean="0"/>
              <a:t>‹#›</a:t>
            </a:fld>
            <a:endParaRPr lang="en-US" dirty="0"/>
          </a:p>
        </p:txBody>
      </p:sp>
    </p:spTree>
    <p:extLst>
      <p:ext uri="{BB962C8B-B14F-4D97-AF65-F5344CB8AC3E}">
        <p14:creationId xmlns:p14="http://schemas.microsoft.com/office/powerpoint/2010/main" val="3344641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1</a:t>
            </a:fld>
            <a:endParaRPr lang="en-US" dirty="0"/>
          </a:p>
        </p:txBody>
      </p:sp>
    </p:spTree>
    <p:extLst>
      <p:ext uri="{BB962C8B-B14F-4D97-AF65-F5344CB8AC3E}">
        <p14:creationId xmlns:p14="http://schemas.microsoft.com/office/powerpoint/2010/main" val="1125744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2</a:t>
            </a:fld>
            <a:endParaRPr lang="en-US" dirty="0"/>
          </a:p>
        </p:txBody>
      </p:sp>
    </p:spTree>
    <p:extLst>
      <p:ext uri="{BB962C8B-B14F-4D97-AF65-F5344CB8AC3E}">
        <p14:creationId xmlns:p14="http://schemas.microsoft.com/office/powerpoint/2010/main" val="11537215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“Resistance” often is used by clinicians to blame and explain non-compliance and opposition.</a:t>
            </a:r>
            <a:endParaRPr lang="en-US" sz="1200" kern="1200" dirty="0">
              <a:solidFill>
                <a:schemeClr val="tx1"/>
              </a:solidFill>
              <a:effectLst/>
              <a:latin typeface="+mn-lt"/>
              <a:ea typeface="+mn-ea"/>
              <a:cs typeface="+mn-cs"/>
            </a:endParaRPr>
          </a:p>
          <a:p>
            <a:r>
              <a:rPr lang="en-US" dirty="0"/>
              <a:t>What do we do as clinicians? Often avoid the uncomfortable conversations.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can we do? </a:t>
            </a:r>
            <a:r>
              <a:rPr lang="en-US" sz="1200" kern="1200" dirty="0">
                <a:solidFill>
                  <a:schemeClr val="tx1"/>
                </a:solidFill>
                <a:effectLst/>
                <a:latin typeface="+mn-lt"/>
                <a:ea typeface="+mn-ea"/>
                <a:cs typeface="+mn-cs"/>
              </a:rPr>
              <a:t>Communicate with an open-mind and compassion to find the function of the resistance.</a:t>
            </a:r>
          </a:p>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3</a:t>
            </a:fld>
            <a:endParaRPr lang="en-US" dirty="0"/>
          </a:p>
        </p:txBody>
      </p:sp>
    </p:spTree>
    <p:extLst>
      <p:ext uri="{BB962C8B-B14F-4D97-AF65-F5344CB8AC3E}">
        <p14:creationId xmlns:p14="http://schemas.microsoft.com/office/powerpoint/2010/main" val="3660931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4</a:t>
            </a:fld>
            <a:endParaRPr lang="en-US" dirty="0"/>
          </a:p>
        </p:txBody>
      </p:sp>
    </p:spTree>
    <p:extLst>
      <p:ext uri="{BB962C8B-B14F-4D97-AF65-F5344CB8AC3E}">
        <p14:creationId xmlns:p14="http://schemas.microsoft.com/office/powerpoint/2010/main" val="3312362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5</a:t>
            </a:fld>
            <a:endParaRPr lang="en-US" dirty="0"/>
          </a:p>
        </p:txBody>
      </p:sp>
    </p:spTree>
    <p:extLst>
      <p:ext uri="{BB962C8B-B14F-4D97-AF65-F5344CB8AC3E}">
        <p14:creationId xmlns:p14="http://schemas.microsoft.com/office/powerpoint/2010/main" val="310732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6</a:t>
            </a:fld>
            <a:endParaRPr lang="en-US" dirty="0"/>
          </a:p>
        </p:txBody>
      </p:sp>
    </p:spTree>
    <p:extLst>
      <p:ext uri="{BB962C8B-B14F-4D97-AF65-F5344CB8AC3E}">
        <p14:creationId xmlns:p14="http://schemas.microsoft.com/office/powerpoint/2010/main" val="14140153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Yet many BCBA’s were not formally trained in these communication skills during grad school or even their supervision hours. </a:t>
            </a:r>
          </a:p>
        </p:txBody>
      </p:sp>
      <p:sp>
        <p:nvSpPr>
          <p:cNvPr id="4" name="Slide Number Placeholder 3"/>
          <p:cNvSpPr>
            <a:spLocks noGrp="1"/>
          </p:cNvSpPr>
          <p:nvPr>
            <p:ph type="sldNum" sz="quarter" idx="5"/>
          </p:nvPr>
        </p:nvSpPr>
        <p:spPr/>
        <p:txBody>
          <a:bodyPr/>
          <a:lstStyle/>
          <a:p>
            <a:fld id="{F5B62BC0-7DC4-4569-951D-2BB9475345C6}" type="slidenum">
              <a:rPr lang="en-US" smtClean="0"/>
              <a:t>7</a:t>
            </a:fld>
            <a:endParaRPr lang="en-US" dirty="0"/>
          </a:p>
        </p:txBody>
      </p:sp>
    </p:spTree>
    <p:extLst>
      <p:ext uri="{BB962C8B-B14F-4D97-AF65-F5344CB8AC3E}">
        <p14:creationId xmlns:p14="http://schemas.microsoft.com/office/powerpoint/2010/main" val="324811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 is an evidence based approach used in many fields that enhances the therapeutic relationship and alliance.</a:t>
            </a:r>
          </a:p>
        </p:txBody>
      </p:sp>
      <p:sp>
        <p:nvSpPr>
          <p:cNvPr id="4" name="Slide Number Placeholder 3"/>
          <p:cNvSpPr>
            <a:spLocks noGrp="1"/>
          </p:cNvSpPr>
          <p:nvPr>
            <p:ph type="sldNum" sz="quarter" idx="5"/>
          </p:nvPr>
        </p:nvSpPr>
        <p:spPr/>
        <p:txBody>
          <a:bodyPr/>
          <a:lstStyle/>
          <a:p>
            <a:fld id="{F5B62BC0-7DC4-4569-951D-2BB9475345C6}" type="slidenum">
              <a:rPr lang="en-US" smtClean="0"/>
              <a:t>8</a:t>
            </a:fld>
            <a:endParaRPr lang="en-US" dirty="0"/>
          </a:p>
        </p:txBody>
      </p:sp>
    </p:spTree>
    <p:extLst>
      <p:ext uri="{BB962C8B-B14F-4D97-AF65-F5344CB8AC3E}">
        <p14:creationId xmlns:p14="http://schemas.microsoft.com/office/powerpoint/2010/main" val="29607517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9</a:t>
            </a:fld>
            <a:endParaRPr lang="en-US" dirty="0"/>
          </a:p>
        </p:txBody>
      </p:sp>
    </p:spTree>
    <p:extLst>
      <p:ext uri="{BB962C8B-B14F-4D97-AF65-F5344CB8AC3E}">
        <p14:creationId xmlns:p14="http://schemas.microsoft.com/office/powerpoint/2010/main" val="42132606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10</a:t>
            </a:fld>
            <a:endParaRPr lang="en-US" dirty="0"/>
          </a:p>
        </p:txBody>
      </p:sp>
    </p:spTree>
    <p:extLst>
      <p:ext uri="{BB962C8B-B14F-4D97-AF65-F5344CB8AC3E}">
        <p14:creationId xmlns:p14="http://schemas.microsoft.com/office/powerpoint/2010/main" val="2940104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The goal  of MI is not to convince or persuade but to help the individual discover and articulate their own reasons for change.</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11</a:t>
            </a:fld>
            <a:endParaRPr lang="en-US" dirty="0"/>
          </a:p>
        </p:txBody>
      </p:sp>
    </p:spTree>
    <p:extLst>
      <p:ext uri="{BB962C8B-B14F-4D97-AF65-F5344CB8AC3E}">
        <p14:creationId xmlns:p14="http://schemas.microsoft.com/office/powerpoint/2010/main" val="4032683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13</a:t>
            </a:fld>
            <a:endParaRPr lang="en-US" dirty="0"/>
          </a:p>
        </p:txBody>
      </p:sp>
    </p:spTree>
    <p:extLst>
      <p:ext uri="{BB962C8B-B14F-4D97-AF65-F5344CB8AC3E}">
        <p14:creationId xmlns:p14="http://schemas.microsoft.com/office/powerpoint/2010/main" val="18736523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15</a:t>
            </a:fld>
            <a:endParaRPr lang="en-US" dirty="0"/>
          </a:p>
        </p:txBody>
      </p:sp>
    </p:spTree>
    <p:extLst>
      <p:ext uri="{BB962C8B-B14F-4D97-AF65-F5344CB8AC3E}">
        <p14:creationId xmlns:p14="http://schemas.microsoft.com/office/powerpoint/2010/main" val="32602788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C3958-4565-7918-691B-586746C385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D82F31-D8C3-AA69-CA98-B451501760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CDB891-E6D3-3A8B-36DE-184ACF1B89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FDC1E4-F423-0885-C1D4-E51DF292591D}"/>
              </a:ext>
            </a:extLst>
          </p:cNvPr>
          <p:cNvSpPr>
            <a:spLocks noGrp="1"/>
          </p:cNvSpPr>
          <p:nvPr>
            <p:ph type="sldNum" sz="quarter" idx="5"/>
          </p:nvPr>
        </p:nvSpPr>
        <p:spPr/>
        <p:txBody>
          <a:bodyPr/>
          <a:lstStyle/>
          <a:p>
            <a:fld id="{F5B62BC0-7DC4-4569-951D-2BB9475345C6}" type="slidenum">
              <a:rPr lang="en-US" smtClean="0"/>
              <a:t>16</a:t>
            </a:fld>
            <a:endParaRPr lang="en-US" dirty="0"/>
          </a:p>
        </p:txBody>
      </p:sp>
    </p:spTree>
    <p:extLst>
      <p:ext uri="{BB962C8B-B14F-4D97-AF65-F5344CB8AC3E}">
        <p14:creationId xmlns:p14="http://schemas.microsoft.com/office/powerpoint/2010/main" val="3844860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18</a:t>
            </a:fld>
            <a:endParaRPr lang="en-US" dirty="0"/>
          </a:p>
        </p:txBody>
      </p:sp>
    </p:spTree>
    <p:extLst>
      <p:ext uri="{BB962C8B-B14F-4D97-AF65-F5344CB8AC3E}">
        <p14:creationId xmlns:p14="http://schemas.microsoft.com/office/powerpoint/2010/main" val="36190991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ready for change. Might be in earliest  phase of change -- </a:t>
            </a:r>
            <a:r>
              <a:rPr lang="en-US" dirty="0" err="1"/>
              <a:t>precontemplative</a:t>
            </a:r>
            <a:r>
              <a:rPr lang="en-US" dirty="0"/>
              <a:t>.</a:t>
            </a:r>
          </a:p>
        </p:txBody>
      </p:sp>
      <p:sp>
        <p:nvSpPr>
          <p:cNvPr id="4" name="Slide Number Placeholder 3"/>
          <p:cNvSpPr>
            <a:spLocks noGrp="1"/>
          </p:cNvSpPr>
          <p:nvPr>
            <p:ph type="sldNum" sz="quarter" idx="5"/>
          </p:nvPr>
        </p:nvSpPr>
        <p:spPr/>
        <p:txBody>
          <a:bodyPr/>
          <a:lstStyle/>
          <a:p>
            <a:fld id="{F5B62BC0-7DC4-4569-951D-2BB9475345C6}" type="slidenum">
              <a:rPr lang="en-US" smtClean="0"/>
              <a:t>20</a:t>
            </a:fld>
            <a:endParaRPr lang="en-US" dirty="0"/>
          </a:p>
        </p:txBody>
      </p:sp>
    </p:spTree>
    <p:extLst>
      <p:ext uri="{BB962C8B-B14F-4D97-AF65-F5344CB8AC3E}">
        <p14:creationId xmlns:p14="http://schemas.microsoft.com/office/powerpoint/2010/main" val="2663777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21</a:t>
            </a:fld>
            <a:endParaRPr lang="en-US" dirty="0"/>
          </a:p>
        </p:txBody>
      </p:sp>
    </p:spTree>
    <p:extLst>
      <p:ext uri="{BB962C8B-B14F-4D97-AF65-F5344CB8AC3E}">
        <p14:creationId xmlns:p14="http://schemas.microsoft.com/office/powerpoint/2010/main" val="5654083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22</a:t>
            </a:fld>
            <a:endParaRPr lang="en-US" dirty="0"/>
          </a:p>
        </p:txBody>
      </p:sp>
    </p:spTree>
    <p:extLst>
      <p:ext uri="{BB962C8B-B14F-4D97-AF65-F5344CB8AC3E}">
        <p14:creationId xmlns:p14="http://schemas.microsoft.com/office/powerpoint/2010/main" val="30717152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23</a:t>
            </a:fld>
            <a:endParaRPr lang="en-US" dirty="0"/>
          </a:p>
        </p:txBody>
      </p:sp>
    </p:spTree>
    <p:extLst>
      <p:ext uri="{BB962C8B-B14F-4D97-AF65-F5344CB8AC3E}">
        <p14:creationId xmlns:p14="http://schemas.microsoft.com/office/powerpoint/2010/main" val="2924121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28</a:t>
            </a:fld>
            <a:endParaRPr lang="en-US" dirty="0"/>
          </a:p>
        </p:txBody>
      </p:sp>
    </p:spTree>
    <p:extLst>
      <p:ext uri="{BB962C8B-B14F-4D97-AF65-F5344CB8AC3E}">
        <p14:creationId xmlns:p14="http://schemas.microsoft.com/office/powerpoint/2010/main" val="39057390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5B62BC0-7DC4-4569-951D-2BB9475345C6}" type="slidenum">
              <a:rPr lang="en-US" smtClean="0"/>
              <a:t>29</a:t>
            </a:fld>
            <a:endParaRPr lang="en-US" dirty="0"/>
          </a:p>
        </p:txBody>
      </p:sp>
    </p:spTree>
    <p:extLst>
      <p:ext uri="{BB962C8B-B14F-4D97-AF65-F5344CB8AC3E}">
        <p14:creationId xmlns:p14="http://schemas.microsoft.com/office/powerpoint/2010/main" val="4264245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4">
            <a:lumMod val="50000"/>
          </a:schemeClr>
        </a:solidFill>
        <a:effectLst/>
      </p:bgPr>
    </p:bg>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02728A58-8DE2-4B1C-B6CA-F2AED56F4504}"/>
              </a:ext>
            </a:extLst>
          </p:cNvPr>
          <p:cNvSpPr>
            <a:spLocks noGrp="1"/>
          </p:cNvSpPr>
          <p:nvPr>
            <p:ph type="pic" sz="quarter" idx="10" hasCustomPrompt="1"/>
          </p:nvPr>
        </p:nvSpPr>
        <p:spPr>
          <a:xfrm>
            <a:off x="0" y="-2"/>
            <a:ext cx="12192000" cy="6858000"/>
          </a:xfrm>
          <a:prstGeom prst="rect">
            <a:avLst/>
          </a:prstGeom>
        </p:spPr>
        <p:txBody>
          <a:bodyPr/>
          <a:lstStyle>
            <a:lvl1pPr marL="0" indent="0" algn="ctr">
              <a:buNone/>
              <a:defRPr>
                <a:solidFill>
                  <a:schemeClr val="bg1"/>
                </a:solidFill>
              </a:defRPr>
            </a:lvl1pPr>
          </a:lstStyle>
          <a:p>
            <a:r>
              <a:rPr lang="en-US" dirty="0"/>
              <a:t>Click to add photo</a:t>
            </a:r>
          </a:p>
        </p:txBody>
      </p:sp>
      <p:sp>
        <p:nvSpPr>
          <p:cNvPr id="2" name="Title 1">
            <a:extLst>
              <a:ext uri="{FF2B5EF4-FFF2-40B4-BE49-F238E27FC236}">
                <a16:creationId xmlns:a16="http://schemas.microsoft.com/office/drawing/2014/main" id="{B69D7CAC-EE78-4BAE-94EA-EBE4BB118115}"/>
              </a:ext>
            </a:extLst>
          </p:cNvPr>
          <p:cNvSpPr>
            <a:spLocks noGrp="1"/>
          </p:cNvSpPr>
          <p:nvPr>
            <p:ph type="title" hasCustomPrompt="1"/>
          </p:nvPr>
        </p:nvSpPr>
        <p:spPr>
          <a:xfrm>
            <a:off x="1199909" y="2335192"/>
            <a:ext cx="9792182" cy="2187616"/>
          </a:xfrm>
          <a:prstGeom prst="rect">
            <a:avLst/>
          </a:prstGeom>
          <a:noFill/>
          <a:ln w="38100">
            <a:solidFill>
              <a:schemeClr val="accent1"/>
            </a:solidFill>
          </a:ln>
        </p:spPr>
        <p:txBody>
          <a:bodyPr lIns="914400" tIns="91440" rIns="914400" anchor="ctr"/>
          <a:lstStyle>
            <a:lvl1pPr algn="ctr">
              <a:defRPr sz="5400" b="1" cap="all" spc="100" baseline="0">
                <a:solidFill>
                  <a:schemeClr val="accent1"/>
                </a:solidFill>
              </a:defRPr>
            </a:lvl1pPr>
          </a:lstStyle>
          <a:p>
            <a:r>
              <a:rPr lang="en-US" dirty="0"/>
              <a:t>Click to add title</a:t>
            </a:r>
          </a:p>
        </p:txBody>
      </p:sp>
    </p:spTree>
    <p:extLst>
      <p:ext uri="{BB962C8B-B14F-4D97-AF65-F5344CB8AC3E}">
        <p14:creationId xmlns:p14="http://schemas.microsoft.com/office/powerpoint/2010/main" val="1148328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
    <p:bg>
      <p:bgPr>
        <a:solidFill>
          <a:schemeClr val="accent5">
            <a:alpha val="10000"/>
          </a:schemeClr>
        </a:solidFill>
        <a:effectLst/>
      </p:bgPr>
    </p:bg>
    <p:spTree>
      <p:nvGrpSpPr>
        <p:cNvPr id="1" name=""/>
        <p:cNvGrpSpPr/>
        <p:nvPr/>
      </p:nvGrpSpPr>
      <p:grpSpPr>
        <a:xfrm>
          <a:off x="0" y="0"/>
          <a:ext cx="0" cy="0"/>
          <a:chOff x="0" y="0"/>
          <a:chExt cx="0" cy="0"/>
        </a:xfrm>
      </p:grpSpPr>
      <p:sp>
        <p:nvSpPr>
          <p:cNvPr id="11" name="Picture Placeholder 8">
            <a:extLst>
              <a:ext uri="{FF2B5EF4-FFF2-40B4-BE49-F238E27FC236}">
                <a16:creationId xmlns:a16="http://schemas.microsoft.com/office/drawing/2014/main" id="{50298920-F98C-4AFF-A39F-BB5644F96EBA}"/>
              </a:ext>
            </a:extLst>
          </p:cNvPr>
          <p:cNvSpPr>
            <a:spLocks noGrp="1"/>
          </p:cNvSpPr>
          <p:nvPr>
            <p:ph type="pic" sz="quarter" idx="10" hasCustomPrompt="1"/>
          </p:nvPr>
        </p:nvSpPr>
        <p:spPr>
          <a:xfrm>
            <a:off x="0" y="0"/>
            <a:ext cx="6772276" cy="6858000"/>
          </a:xfrm>
          <a:prstGeom prst="rect">
            <a:avLst/>
          </a:prstGeom>
          <a:solidFill>
            <a:schemeClr val="accent4">
              <a:lumMod val="60000"/>
              <a:lumOff val="40000"/>
            </a:schemeClr>
          </a:solidFill>
        </p:spPr>
        <p:txBody>
          <a:bodyPr/>
          <a:lstStyle>
            <a:lvl1pPr marL="0" indent="0" algn="ctr">
              <a:buNone/>
              <a:defRPr>
                <a:solidFill>
                  <a:schemeClr val="tx1"/>
                </a:solidFill>
              </a:defRPr>
            </a:lvl1pPr>
          </a:lstStyle>
          <a:p>
            <a:r>
              <a:rPr lang="en-US" dirty="0"/>
              <a:t>Click to add photo</a:t>
            </a:r>
          </a:p>
        </p:txBody>
      </p:sp>
      <p:sp>
        <p:nvSpPr>
          <p:cNvPr id="2" name="Title 1">
            <a:extLst>
              <a:ext uri="{FF2B5EF4-FFF2-40B4-BE49-F238E27FC236}">
                <a16:creationId xmlns:a16="http://schemas.microsoft.com/office/drawing/2014/main" id="{7D906EC1-D867-4113-B1E4-72ADCC4B1586}"/>
              </a:ext>
            </a:extLst>
          </p:cNvPr>
          <p:cNvSpPr>
            <a:spLocks noGrp="1"/>
          </p:cNvSpPr>
          <p:nvPr>
            <p:ph type="title" hasCustomPrompt="1"/>
          </p:nvPr>
        </p:nvSpPr>
        <p:spPr>
          <a:xfrm>
            <a:off x="1224747" y="2365057"/>
            <a:ext cx="4377400" cy="2160644"/>
          </a:xfrm>
          <a:prstGeom prst="rect">
            <a:avLst/>
          </a:prstGeom>
          <a:gradFill>
            <a:gsLst>
              <a:gs pos="50000">
                <a:schemeClr val="accent1">
                  <a:lumMod val="5000"/>
                  <a:lumOff val="95000"/>
                  <a:alpha val="0"/>
                </a:schemeClr>
              </a:gs>
              <a:gs pos="50000">
                <a:schemeClr val="accent5">
                  <a:alpha val="10000"/>
                </a:schemeClr>
              </a:gs>
            </a:gsLst>
            <a:lin ang="0" scaled="0"/>
          </a:gradFill>
          <a:ln w="28575">
            <a:solidFill>
              <a:schemeClr val="bg1"/>
            </a:solidFill>
          </a:ln>
        </p:spPr>
        <p:txBody>
          <a:bodyPr anchor="ctr"/>
          <a:lstStyle>
            <a:lvl1pPr algn="ctr">
              <a:defRPr sz="2400" cap="all" spc="100" baseline="0">
                <a:solidFill>
                  <a:schemeClr val="bg1"/>
                </a:solidFill>
              </a:defRPr>
            </a:lvl1pPr>
          </a:lstStyle>
          <a:p>
            <a:r>
              <a:rPr lang="en-US" dirty="0"/>
              <a:t>Add title</a:t>
            </a:r>
          </a:p>
        </p:txBody>
      </p:sp>
      <p:sp>
        <p:nvSpPr>
          <p:cNvPr id="12" name="Text Placeholder 11">
            <a:extLst>
              <a:ext uri="{FF2B5EF4-FFF2-40B4-BE49-F238E27FC236}">
                <a16:creationId xmlns:a16="http://schemas.microsoft.com/office/drawing/2014/main" id="{FB3EFFF7-FFC6-16DF-B4AB-DD5A1A1DA92A}"/>
              </a:ext>
            </a:extLst>
          </p:cNvPr>
          <p:cNvSpPr>
            <a:spLocks noGrp="1"/>
          </p:cNvSpPr>
          <p:nvPr>
            <p:ph type="body" sz="quarter" idx="12" hasCustomPrompt="1"/>
          </p:nvPr>
        </p:nvSpPr>
        <p:spPr>
          <a:xfrm>
            <a:off x="3427896" y="0"/>
            <a:ext cx="3344379" cy="6858000"/>
          </a:xfrm>
          <a:custGeom>
            <a:avLst/>
            <a:gdLst>
              <a:gd name="connsiteX0" fmla="*/ 0 w 3344379"/>
              <a:gd name="connsiteY0" fmla="*/ 0 h 6858000"/>
              <a:gd name="connsiteX1" fmla="*/ 3344379 w 3344379"/>
              <a:gd name="connsiteY1" fmla="*/ 0 h 6858000"/>
              <a:gd name="connsiteX2" fmla="*/ 3344379 w 3344379"/>
              <a:gd name="connsiteY2" fmla="*/ 6858000 h 6858000"/>
              <a:gd name="connsiteX3" fmla="*/ 0 w 334437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344379" h="6858000">
                <a:moveTo>
                  <a:pt x="0" y="0"/>
                </a:moveTo>
                <a:lnTo>
                  <a:pt x="3344379" y="0"/>
                </a:lnTo>
                <a:lnTo>
                  <a:pt x="3344379" y="6858000"/>
                </a:lnTo>
                <a:lnTo>
                  <a:pt x="0" y="6858000"/>
                </a:lnTo>
                <a:close/>
              </a:path>
            </a:pathLst>
          </a:custGeom>
          <a:solidFill>
            <a:schemeClr val="accent5">
              <a:alpha val="10000"/>
            </a:schemeClr>
          </a:solidFill>
        </p:spPr>
        <p:txBody>
          <a:bodyPr wrap="square">
            <a:noAutofit/>
          </a:bodyPr>
          <a:lstStyle>
            <a:lvl1pPr marL="0" indent="0">
              <a:buNone/>
              <a:defRPr>
                <a:noFill/>
              </a:defRPr>
            </a:lvl1pPr>
          </a:lstStyle>
          <a:p>
            <a:pPr lvl="0"/>
            <a:r>
              <a:rPr lang="en-US" dirty="0"/>
              <a:t>Blank</a:t>
            </a:r>
          </a:p>
        </p:txBody>
      </p:sp>
      <p:sp>
        <p:nvSpPr>
          <p:cNvPr id="6" name="Text Placeholder 5">
            <a:extLst>
              <a:ext uri="{FF2B5EF4-FFF2-40B4-BE49-F238E27FC236}">
                <a16:creationId xmlns:a16="http://schemas.microsoft.com/office/drawing/2014/main" id="{DE6E802E-B214-0AE3-69C8-CBCA885C703A}"/>
              </a:ext>
            </a:extLst>
          </p:cNvPr>
          <p:cNvSpPr>
            <a:spLocks noGrp="1"/>
          </p:cNvSpPr>
          <p:nvPr>
            <p:ph type="body" sz="quarter" idx="11" hasCustomPrompt="1"/>
          </p:nvPr>
        </p:nvSpPr>
        <p:spPr>
          <a:xfrm>
            <a:off x="7835900" y="2071688"/>
            <a:ext cx="3773488" cy="2732087"/>
          </a:xfrm>
          <a:prstGeom prst="rect">
            <a:avLst/>
          </a:prstGeom>
        </p:spPr>
        <p:txBody>
          <a:bodyPr anchor="ctr"/>
          <a:lstStyle>
            <a:lvl1pPr marL="0" indent="0">
              <a:lnSpc>
                <a:spcPct val="125000"/>
              </a:lnSpc>
              <a:spcBef>
                <a:spcPts val="0"/>
              </a:spcBef>
              <a:spcAft>
                <a:spcPts val="600"/>
              </a:spcAft>
              <a:buNone/>
              <a:defRPr sz="1800" spc="100" baseline="0"/>
            </a:lvl1pPr>
            <a:lvl2pPr marL="457200" indent="0">
              <a:lnSpc>
                <a:spcPct val="125000"/>
              </a:lnSpc>
              <a:spcBef>
                <a:spcPts val="0"/>
              </a:spcBef>
              <a:spcAft>
                <a:spcPts val="600"/>
              </a:spcAft>
              <a:buNone/>
              <a:defRPr sz="1800" spc="100" baseline="0"/>
            </a:lvl2pPr>
            <a:lvl3pPr marL="914400" indent="0">
              <a:lnSpc>
                <a:spcPct val="125000"/>
              </a:lnSpc>
              <a:spcBef>
                <a:spcPts val="0"/>
              </a:spcBef>
              <a:spcAft>
                <a:spcPts val="600"/>
              </a:spcAft>
              <a:buNone/>
              <a:defRPr sz="1800" spc="100" baseline="0"/>
            </a:lvl3pPr>
            <a:lvl4pPr marL="1371600" indent="0">
              <a:lnSpc>
                <a:spcPct val="125000"/>
              </a:lnSpc>
              <a:spcBef>
                <a:spcPts val="0"/>
              </a:spcBef>
              <a:spcAft>
                <a:spcPts val="600"/>
              </a:spcAft>
              <a:buNone/>
              <a:defRPr sz="1800" spc="100" baseline="0"/>
            </a:lvl4pPr>
            <a:lvl5pPr marL="1828800" indent="0">
              <a:lnSpc>
                <a:spcPct val="125000"/>
              </a:lnSpc>
              <a:spcBef>
                <a:spcPts val="0"/>
              </a:spcBef>
              <a:spcAft>
                <a:spcPts val="600"/>
              </a:spcAft>
              <a:buNone/>
              <a:defRPr sz="1800" spc="100" baseline="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3">
            <a:extLst>
              <a:ext uri="{FF2B5EF4-FFF2-40B4-BE49-F238E27FC236}">
                <a16:creationId xmlns:a16="http://schemas.microsoft.com/office/drawing/2014/main" id="{E0398655-42A6-4DBC-9542-9A8D10B44A63}"/>
              </a:ext>
            </a:extLst>
          </p:cNvPr>
          <p:cNvSpPr>
            <a:spLocks noGrp="1"/>
          </p:cNvSpPr>
          <p:nvPr>
            <p:ph type="dt" sz="half" idx="2"/>
          </p:nvPr>
        </p:nvSpPr>
        <p:spPr>
          <a:xfrm>
            <a:off x="838200" y="6356350"/>
            <a:ext cx="1590675"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a:t>8/5/2026</a:t>
            </a:r>
            <a:endParaRPr lang="en-US" dirty="0"/>
          </a:p>
        </p:txBody>
      </p:sp>
      <p:sp>
        <p:nvSpPr>
          <p:cNvPr id="9" name="Footer Placeholder 4">
            <a:extLst>
              <a:ext uri="{FF2B5EF4-FFF2-40B4-BE49-F238E27FC236}">
                <a16:creationId xmlns:a16="http://schemas.microsoft.com/office/drawing/2014/main" id="{1FF7C44B-1689-4CA8-B0BC-0671EA12750F}"/>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effectLst/>
                <a:latin typeface="+mj-lt"/>
              </a:defRPr>
            </a:lvl1pPr>
          </a:lstStyle>
          <a:p>
            <a:endParaRPr lang="en-US" dirty="0"/>
          </a:p>
        </p:txBody>
      </p:sp>
      <p:sp>
        <p:nvSpPr>
          <p:cNvPr id="10" name="Slide Number Placeholder 5">
            <a:extLst>
              <a:ext uri="{FF2B5EF4-FFF2-40B4-BE49-F238E27FC236}">
                <a16:creationId xmlns:a16="http://schemas.microsoft.com/office/drawing/2014/main" id="{7D6105C8-7607-448C-9CD2-9CA33B49B4DB}"/>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2004238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Slide 2">
    <p:bg>
      <p:bgPr>
        <a:solidFill>
          <a:schemeClr val="accent4">
            <a:lumMod val="50000"/>
          </a:schemeClr>
        </a:solidFill>
        <a:effectLst/>
      </p:bgPr>
    </p:bg>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02728A58-8DE2-4B1C-B6CA-F2AED56F4504}"/>
              </a:ext>
            </a:extLst>
          </p:cNvPr>
          <p:cNvSpPr>
            <a:spLocks noGrp="1"/>
          </p:cNvSpPr>
          <p:nvPr>
            <p:ph type="pic" sz="quarter" idx="10" hasCustomPrompt="1"/>
          </p:nvPr>
        </p:nvSpPr>
        <p:spPr>
          <a:xfrm>
            <a:off x="0" y="-2"/>
            <a:ext cx="12192000" cy="6858000"/>
          </a:xfrm>
          <a:prstGeom prst="rect">
            <a:avLst/>
          </a:prstGeom>
        </p:spPr>
        <p:txBody>
          <a:bodyPr/>
          <a:lstStyle>
            <a:lvl1pPr marL="0" indent="0" algn="ctr">
              <a:buNone/>
              <a:defRPr>
                <a:solidFill>
                  <a:schemeClr val="bg1"/>
                </a:solidFill>
              </a:defRPr>
            </a:lvl1pPr>
          </a:lstStyle>
          <a:p>
            <a:r>
              <a:rPr lang="en-US" dirty="0"/>
              <a:t>Click to add photo</a:t>
            </a:r>
          </a:p>
        </p:txBody>
      </p:sp>
      <p:sp>
        <p:nvSpPr>
          <p:cNvPr id="2" name="Title 1">
            <a:extLst>
              <a:ext uri="{FF2B5EF4-FFF2-40B4-BE49-F238E27FC236}">
                <a16:creationId xmlns:a16="http://schemas.microsoft.com/office/drawing/2014/main" id="{B69D7CAC-EE78-4BAE-94EA-EBE4BB118115}"/>
              </a:ext>
            </a:extLst>
          </p:cNvPr>
          <p:cNvSpPr>
            <a:spLocks noGrp="1"/>
          </p:cNvSpPr>
          <p:nvPr>
            <p:ph type="title" hasCustomPrompt="1"/>
          </p:nvPr>
        </p:nvSpPr>
        <p:spPr>
          <a:xfrm>
            <a:off x="1199909" y="2335192"/>
            <a:ext cx="9792182" cy="2187616"/>
          </a:xfrm>
          <a:prstGeom prst="rect">
            <a:avLst/>
          </a:prstGeom>
          <a:noFill/>
          <a:ln w="38100">
            <a:solidFill>
              <a:schemeClr val="accent5"/>
            </a:solidFill>
          </a:ln>
        </p:spPr>
        <p:txBody>
          <a:bodyPr lIns="914400" tIns="182880" rIns="914400" anchor="ctr"/>
          <a:lstStyle>
            <a:lvl1pPr algn="ctr">
              <a:defRPr sz="5400" b="1" cap="all" spc="100" baseline="0">
                <a:solidFill>
                  <a:schemeClr val="accent5"/>
                </a:solidFill>
              </a:defRPr>
            </a:lvl1pPr>
          </a:lstStyle>
          <a:p>
            <a:r>
              <a:rPr lang="en-US" dirty="0"/>
              <a:t>Click to add title</a:t>
            </a:r>
          </a:p>
        </p:txBody>
      </p:sp>
    </p:spTree>
    <p:extLst>
      <p:ext uri="{BB962C8B-B14F-4D97-AF65-F5344CB8AC3E}">
        <p14:creationId xmlns:p14="http://schemas.microsoft.com/office/powerpoint/2010/main" val="1737129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5">
            <a:alpha val="1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CC6C658-B6F5-98D2-4D95-EA3030D6F090}"/>
              </a:ext>
              <a:ext uri="{C183D7F6-B498-43B3-948B-1728B52AA6E4}">
                <adec:decorative xmlns:adec="http://schemas.microsoft.com/office/drawing/2017/decorative" val="1"/>
              </a:ext>
            </a:extLst>
          </p:cNvPr>
          <p:cNvSpPr/>
          <p:nvPr userDrawn="1"/>
        </p:nvSpPr>
        <p:spPr>
          <a:xfrm>
            <a:off x="-20322" y="-7084"/>
            <a:ext cx="12212321" cy="6858000"/>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9AED10-F37C-48B3-A407-EDC6878C712E}"/>
              </a:ext>
            </a:extLst>
          </p:cNvPr>
          <p:cNvSpPr>
            <a:spLocks noGrp="1"/>
          </p:cNvSpPr>
          <p:nvPr>
            <p:ph type="title" hasCustomPrompt="1"/>
          </p:nvPr>
        </p:nvSpPr>
        <p:spPr>
          <a:xfrm>
            <a:off x="1250065" y="2372810"/>
            <a:ext cx="4352081" cy="2129742"/>
          </a:xfrm>
          <a:prstGeom prst="rect">
            <a:avLst/>
          </a:prstGeom>
          <a:ln w="28575">
            <a:solidFill>
              <a:schemeClr val="accent4">
                <a:lumMod val="50000"/>
              </a:schemeClr>
            </a:solidFill>
          </a:ln>
        </p:spPr>
        <p:txBody>
          <a:bodyPr anchor="ctr"/>
          <a:lstStyle>
            <a:lvl1pPr algn="ctr">
              <a:defRPr sz="2400" cap="all" spc="100" baseline="0">
                <a:solidFill>
                  <a:schemeClr val="accent4">
                    <a:lumMod val="50000"/>
                  </a:schemeClr>
                </a:solidFill>
              </a:defRPr>
            </a:lvl1pPr>
          </a:lstStyle>
          <a:p>
            <a:r>
              <a:rPr lang="en-US" dirty="0"/>
              <a:t>Add title</a:t>
            </a:r>
          </a:p>
        </p:txBody>
      </p:sp>
      <p:sp>
        <p:nvSpPr>
          <p:cNvPr id="9" name="Picture Placeholder 8">
            <a:extLst>
              <a:ext uri="{FF2B5EF4-FFF2-40B4-BE49-F238E27FC236}">
                <a16:creationId xmlns:a16="http://schemas.microsoft.com/office/drawing/2014/main" id="{0ED8B338-CD86-47FF-A4B9-9EE6A11AFBFD}"/>
              </a:ext>
            </a:extLst>
          </p:cNvPr>
          <p:cNvSpPr>
            <a:spLocks noGrp="1"/>
          </p:cNvSpPr>
          <p:nvPr>
            <p:ph type="pic" sz="quarter" idx="15" hasCustomPrompt="1"/>
          </p:nvPr>
        </p:nvSpPr>
        <p:spPr>
          <a:xfrm>
            <a:off x="6789480" y="0"/>
            <a:ext cx="5394960" cy="6858000"/>
          </a:xfrm>
          <a:prstGeom prst="rect">
            <a:avLst/>
          </a:prstGeom>
        </p:spPr>
        <p:txBody>
          <a:bodyPr/>
          <a:lstStyle>
            <a:lvl1pPr marL="0" indent="0" algn="ctr">
              <a:buNone/>
              <a:defRPr/>
            </a:lvl1pPr>
          </a:lstStyle>
          <a:p>
            <a:r>
              <a:rPr lang="en-US" dirty="0"/>
              <a:t>Click to add photo</a:t>
            </a:r>
          </a:p>
        </p:txBody>
      </p:sp>
      <p:sp>
        <p:nvSpPr>
          <p:cNvPr id="15" name="Date Placeholder 2">
            <a:extLst>
              <a:ext uri="{FF2B5EF4-FFF2-40B4-BE49-F238E27FC236}">
                <a16:creationId xmlns:a16="http://schemas.microsoft.com/office/drawing/2014/main" id="{19507D12-915D-42C7-9250-F3912C1CAEBE}"/>
              </a:ext>
            </a:extLst>
          </p:cNvPr>
          <p:cNvSpPr>
            <a:spLocks noGrp="1"/>
          </p:cNvSpPr>
          <p:nvPr>
            <p:ph type="dt" sz="half" idx="10"/>
          </p:nvPr>
        </p:nvSpPr>
        <p:spPr>
          <a:xfrm>
            <a:off x="838200" y="6356350"/>
            <a:ext cx="2743200" cy="365125"/>
          </a:xfrm>
          <a:prstGeom prst="rect">
            <a:avLst/>
          </a:prstGeom>
        </p:spPr>
        <p:txBody>
          <a:bodyPr/>
          <a:lstStyle>
            <a:lvl1pPr>
              <a:defRPr/>
            </a:lvl1pPr>
          </a:lstStyle>
          <a:p>
            <a:r>
              <a:rPr lang="en-US"/>
              <a:t>8/5/2026</a:t>
            </a:r>
            <a:endParaRPr lang="en-US" dirty="0"/>
          </a:p>
        </p:txBody>
      </p:sp>
      <p:sp>
        <p:nvSpPr>
          <p:cNvPr id="12" name="Footer Placeholder 4">
            <a:extLst>
              <a:ext uri="{FF2B5EF4-FFF2-40B4-BE49-F238E27FC236}">
                <a16:creationId xmlns:a16="http://schemas.microsoft.com/office/drawing/2014/main" id="{14520C17-104B-4F9D-B1D8-2FA4676B3C15}"/>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endParaRPr lang="en-US" dirty="0"/>
          </a:p>
        </p:txBody>
      </p:sp>
      <p:sp>
        <p:nvSpPr>
          <p:cNvPr id="13" name="Slide Number Placeholder 5">
            <a:extLst>
              <a:ext uri="{FF2B5EF4-FFF2-40B4-BE49-F238E27FC236}">
                <a16:creationId xmlns:a16="http://schemas.microsoft.com/office/drawing/2014/main" id="{219F9CF7-C4CD-4EEB-A49F-1820A981A249}"/>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2671333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roblem">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C3FAF69-7EBE-817B-DCEA-4A1595820E3E}"/>
              </a:ext>
              <a:ext uri="{C183D7F6-B498-43B3-948B-1728B52AA6E4}">
                <adec:decorative xmlns:adec="http://schemas.microsoft.com/office/drawing/2017/decorative" val="1"/>
              </a:ext>
            </a:extLst>
          </p:cNvPr>
          <p:cNvSpPr/>
          <p:nvPr userDrawn="1"/>
        </p:nvSpPr>
        <p:spPr>
          <a:xfrm>
            <a:off x="-1" y="-7515"/>
            <a:ext cx="4661648" cy="6871651"/>
          </a:xfrm>
          <a:prstGeom prst="rect">
            <a:avLst/>
          </a:prstGeom>
          <a:solidFill>
            <a:srgbClr val="4769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720FC4D-FDE2-42C3-B907-27B071B649CC}"/>
              </a:ext>
            </a:extLst>
          </p:cNvPr>
          <p:cNvSpPr>
            <a:spLocks noGrp="1"/>
          </p:cNvSpPr>
          <p:nvPr>
            <p:ph type="title" hasCustomPrompt="1"/>
          </p:nvPr>
        </p:nvSpPr>
        <p:spPr>
          <a:xfrm>
            <a:off x="636608" y="804862"/>
            <a:ext cx="3401992" cy="5121375"/>
          </a:xfrm>
          <a:prstGeom prst="rect">
            <a:avLst/>
          </a:prstGeom>
          <a:ln w="28575">
            <a:noFill/>
          </a:ln>
        </p:spPr>
        <p:txBody>
          <a:bodyPr anchor="ctr"/>
          <a:lstStyle>
            <a:lvl1pPr algn="ctr">
              <a:defRPr sz="2400" cap="all" spc="100" baseline="0">
                <a:solidFill>
                  <a:schemeClr val="bg1"/>
                </a:solidFill>
              </a:defRPr>
            </a:lvl1pPr>
          </a:lstStyle>
          <a:p>
            <a:r>
              <a:rPr lang="en-US" dirty="0"/>
              <a:t>Title</a:t>
            </a:r>
          </a:p>
        </p:txBody>
      </p:sp>
      <p:sp>
        <p:nvSpPr>
          <p:cNvPr id="6" name="Content Placeholder 5">
            <a:extLst>
              <a:ext uri="{FF2B5EF4-FFF2-40B4-BE49-F238E27FC236}">
                <a16:creationId xmlns:a16="http://schemas.microsoft.com/office/drawing/2014/main" id="{6F4F9403-8AE5-DF79-EFCF-E99EABB83417}"/>
              </a:ext>
            </a:extLst>
          </p:cNvPr>
          <p:cNvSpPr>
            <a:spLocks noGrp="1"/>
          </p:cNvSpPr>
          <p:nvPr>
            <p:ph sz="quarter" idx="10" hasCustomPrompt="1"/>
          </p:nvPr>
        </p:nvSpPr>
        <p:spPr>
          <a:xfrm>
            <a:off x="5579338" y="804863"/>
            <a:ext cx="5716587" cy="5248276"/>
          </a:xfrm>
          <a:prstGeom prst="rect">
            <a:avLst/>
          </a:prstGeom>
        </p:spPr>
        <p:txBody>
          <a:bodyPr anchor="ctr"/>
          <a:lstStyle>
            <a:lvl1pPr marL="283464" indent="-283464">
              <a:lnSpc>
                <a:spcPct val="125000"/>
              </a:lnSpc>
              <a:spcBef>
                <a:spcPts val="0"/>
              </a:spcBef>
              <a:spcAft>
                <a:spcPts val="600"/>
              </a:spcAft>
              <a:defRPr sz="1800"/>
            </a:lvl1pPr>
            <a:lvl2pPr marL="731520" indent="-283464">
              <a:lnSpc>
                <a:spcPct val="125000"/>
              </a:lnSpc>
              <a:spcBef>
                <a:spcPts val="0"/>
              </a:spcBef>
              <a:spcAft>
                <a:spcPts val="600"/>
              </a:spcAft>
              <a:defRPr sz="1800"/>
            </a:lvl2pPr>
            <a:lvl3pPr marL="1097280" indent="-283464">
              <a:lnSpc>
                <a:spcPct val="125000"/>
              </a:lnSpc>
              <a:spcBef>
                <a:spcPts val="0"/>
              </a:spcBef>
              <a:spcAft>
                <a:spcPts val="600"/>
              </a:spcAft>
              <a:defRPr sz="1800"/>
            </a:lvl3pPr>
            <a:lvl4pPr marL="1463040" indent="-283464">
              <a:lnSpc>
                <a:spcPct val="125000"/>
              </a:lnSpc>
              <a:spcBef>
                <a:spcPts val="0"/>
              </a:spcBef>
              <a:spcAft>
                <a:spcPts val="600"/>
              </a:spcAft>
              <a:defRPr sz="1800"/>
            </a:lvl4pPr>
            <a:lvl5pPr marL="1828800" indent="-283464">
              <a:lnSpc>
                <a:spcPct val="125000"/>
              </a:lnSpc>
              <a:spcBef>
                <a:spcPts val="0"/>
              </a:spcBef>
              <a:spcAft>
                <a:spcPts val="600"/>
              </a:spcAft>
              <a:defRPr sz="18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Date Placeholder 3">
            <a:extLst>
              <a:ext uri="{FF2B5EF4-FFF2-40B4-BE49-F238E27FC236}">
                <a16:creationId xmlns:a16="http://schemas.microsoft.com/office/drawing/2014/main" id="{D38E30C9-543F-4532-B571-2F2EF52E7A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a:t>8/5/2026</a:t>
            </a:r>
            <a:endParaRPr lang="en-US" dirty="0"/>
          </a:p>
        </p:txBody>
      </p:sp>
      <p:sp>
        <p:nvSpPr>
          <p:cNvPr id="17" name="Footer Placeholder 4">
            <a:extLst>
              <a:ext uri="{FF2B5EF4-FFF2-40B4-BE49-F238E27FC236}">
                <a16:creationId xmlns:a16="http://schemas.microsoft.com/office/drawing/2014/main" id="{9E2F8B6B-A63E-448F-86E5-CF3F12A297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endParaRPr lang="en-US" dirty="0"/>
          </a:p>
        </p:txBody>
      </p:sp>
      <p:sp>
        <p:nvSpPr>
          <p:cNvPr id="18" name="Slide Number Placeholder 5">
            <a:extLst>
              <a:ext uri="{FF2B5EF4-FFF2-40B4-BE49-F238E27FC236}">
                <a16:creationId xmlns:a16="http://schemas.microsoft.com/office/drawing/2014/main" id="{5EC1D779-DE8A-45DF-9A79-70F63DD68B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3476491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Picture">
    <p:bg>
      <p:bgPr>
        <a:solidFill>
          <a:schemeClr val="accent5">
            <a:alpha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AED10-F37C-48B3-A407-EDC6878C712E}"/>
              </a:ext>
            </a:extLst>
          </p:cNvPr>
          <p:cNvSpPr>
            <a:spLocks noGrp="1"/>
          </p:cNvSpPr>
          <p:nvPr>
            <p:ph type="title" hasCustomPrompt="1"/>
          </p:nvPr>
        </p:nvSpPr>
        <p:spPr>
          <a:xfrm>
            <a:off x="6647727" y="2060294"/>
            <a:ext cx="4359795" cy="2141316"/>
          </a:xfrm>
          <a:prstGeom prst="rect">
            <a:avLst/>
          </a:prstGeom>
          <a:ln w="28575">
            <a:solidFill>
              <a:schemeClr val="accent4">
                <a:lumMod val="50000"/>
              </a:schemeClr>
            </a:solidFill>
          </a:ln>
        </p:spPr>
        <p:txBody>
          <a:bodyPr anchor="ctr"/>
          <a:lstStyle>
            <a:lvl1pPr algn="ctr">
              <a:defRPr sz="2400" cap="all" spc="100" baseline="0">
                <a:solidFill>
                  <a:schemeClr val="accent4">
                    <a:lumMod val="50000"/>
                  </a:schemeClr>
                </a:solidFill>
              </a:defRPr>
            </a:lvl1pPr>
          </a:lstStyle>
          <a:p>
            <a:r>
              <a:rPr lang="en-US" dirty="0"/>
              <a:t>Add title</a:t>
            </a:r>
          </a:p>
        </p:txBody>
      </p:sp>
      <p:sp>
        <p:nvSpPr>
          <p:cNvPr id="9" name="Picture Placeholder 8">
            <a:extLst>
              <a:ext uri="{FF2B5EF4-FFF2-40B4-BE49-F238E27FC236}">
                <a16:creationId xmlns:a16="http://schemas.microsoft.com/office/drawing/2014/main" id="{0ED8B338-CD86-47FF-A4B9-9EE6A11AFBFD}"/>
              </a:ext>
            </a:extLst>
          </p:cNvPr>
          <p:cNvSpPr>
            <a:spLocks noGrp="1"/>
          </p:cNvSpPr>
          <p:nvPr>
            <p:ph type="pic" sz="quarter" idx="15" hasCustomPrompt="1"/>
          </p:nvPr>
        </p:nvSpPr>
        <p:spPr>
          <a:xfrm>
            <a:off x="0" y="-9009"/>
            <a:ext cx="5521124" cy="6878584"/>
          </a:xfrm>
          <a:prstGeom prst="rect">
            <a:avLst/>
          </a:prstGeom>
        </p:spPr>
        <p:txBody>
          <a:bodyPr/>
          <a:lstStyle>
            <a:lvl1pPr marL="0" indent="0" algn="ctr">
              <a:buNone/>
              <a:defRPr/>
            </a:lvl1pPr>
          </a:lstStyle>
          <a:p>
            <a:r>
              <a:rPr lang="en-US" dirty="0"/>
              <a:t>Click to add photo</a:t>
            </a:r>
          </a:p>
        </p:txBody>
      </p:sp>
      <p:sp>
        <p:nvSpPr>
          <p:cNvPr id="7" name="Text Placeholder 10">
            <a:extLst>
              <a:ext uri="{FF2B5EF4-FFF2-40B4-BE49-F238E27FC236}">
                <a16:creationId xmlns:a16="http://schemas.microsoft.com/office/drawing/2014/main" id="{F20D097E-45D7-422E-A8D1-635C7DE9A997}"/>
              </a:ext>
            </a:extLst>
          </p:cNvPr>
          <p:cNvSpPr>
            <a:spLocks noGrp="1"/>
          </p:cNvSpPr>
          <p:nvPr>
            <p:ph type="body" sz="quarter" idx="14" hasCustomPrompt="1"/>
          </p:nvPr>
        </p:nvSpPr>
        <p:spPr>
          <a:xfrm>
            <a:off x="6670878" y="4550199"/>
            <a:ext cx="4359795" cy="1790164"/>
          </a:xfrm>
          <a:prstGeom prst="rect">
            <a:avLst/>
          </a:prstGeom>
        </p:spPr>
        <p:txBody>
          <a:bodyPr anchor="t"/>
          <a:lstStyle>
            <a:lvl1pPr marL="0" indent="0" algn="ctr">
              <a:lnSpc>
                <a:spcPct val="80000"/>
              </a:lnSpc>
              <a:spcBef>
                <a:spcPts val="0"/>
              </a:spcBef>
              <a:buNone/>
              <a:defRPr sz="1800" b="1" cap="all" spc="100" baseline="0">
                <a:solidFill>
                  <a:schemeClr val="accent4">
                    <a:lumMod val="50000"/>
                  </a:schemeClr>
                </a:solidFill>
                <a:latin typeface="+mn-lt"/>
              </a:defRPr>
            </a:lvl1pPr>
          </a:lstStyle>
          <a:p>
            <a:pPr lvl="0"/>
            <a:r>
              <a:rPr lang="en-US" dirty="0"/>
              <a:t>Click to add text</a:t>
            </a:r>
          </a:p>
        </p:txBody>
      </p:sp>
      <p:sp>
        <p:nvSpPr>
          <p:cNvPr id="15" name="Date Placeholder 2">
            <a:extLst>
              <a:ext uri="{FF2B5EF4-FFF2-40B4-BE49-F238E27FC236}">
                <a16:creationId xmlns:a16="http://schemas.microsoft.com/office/drawing/2014/main" id="{19507D12-915D-42C7-9250-F3912C1CAEBE}"/>
              </a:ext>
            </a:extLst>
          </p:cNvPr>
          <p:cNvSpPr>
            <a:spLocks noGrp="1"/>
          </p:cNvSpPr>
          <p:nvPr>
            <p:ph type="dt" sz="half" idx="10"/>
          </p:nvPr>
        </p:nvSpPr>
        <p:spPr>
          <a:xfrm>
            <a:off x="838200" y="6356350"/>
            <a:ext cx="2743200" cy="365125"/>
          </a:xfrm>
          <a:prstGeom prst="rect">
            <a:avLst/>
          </a:prstGeom>
        </p:spPr>
        <p:txBody>
          <a:bodyPr/>
          <a:lstStyle>
            <a:lvl1pPr>
              <a:defRPr/>
            </a:lvl1pPr>
          </a:lstStyle>
          <a:p>
            <a:r>
              <a:rPr lang="en-US"/>
              <a:t>8/5/2026</a:t>
            </a:r>
            <a:endParaRPr lang="en-US" dirty="0"/>
          </a:p>
        </p:txBody>
      </p:sp>
      <p:sp>
        <p:nvSpPr>
          <p:cNvPr id="12" name="Footer Placeholder 4">
            <a:extLst>
              <a:ext uri="{FF2B5EF4-FFF2-40B4-BE49-F238E27FC236}">
                <a16:creationId xmlns:a16="http://schemas.microsoft.com/office/drawing/2014/main" id="{14520C17-104B-4F9D-B1D8-2FA4676B3C15}"/>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endParaRPr lang="en-US" dirty="0"/>
          </a:p>
        </p:txBody>
      </p:sp>
      <p:sp>
        <p:nvSpPr>
          <p:cNvPr id="13" name="Slide Number Placeholder 5">
            <a:extLst>
              <a:ext uri="{FF2B5EF4-FFF2-40B4-BE49-F238E27FC236}">
                <a16:creationId xmlns:a16="http://schemas.microsoft.com/office/drawing/2014/main" id="{219F9CF7-C4CD-4EEB-A49F-1820A981A249}"/>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2001912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olu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A5AC9-F6E1-46F9-8810-475475E17B9A}"/>
              </a:ext>
            </a:extLst>
          </p:cNvPr>
          <p:cNvSpPr>
            <a:spLocks noGrp="1"/>
          </p:cNvSpPr>
          <p:nvPr>
            <p:ph type="title" hasCustomPrompt="1"/>
          </p:nvPr>
        </p:nvSpPr>
        <p:spPr>
          <a:xfrm>
            <a:off x="5134980" y="706056"/>
            <a:ext cx="6323957" cy="1088020"/>
          </a:xfrm>
          <a:prstGeom prst="rect">
            <a:avLst/>
          </a:prstGeom>
          <a:ln w="28575">
            <a:solidFill>
              <a:schemeClr val="accent2"/>
            </a:solidFill>
          </a:ln>
        </p:spPr>
        <p:txBody>
          <a:bodyPr anchor="ctr"/>
          <a:lstStyle>
            <a:lvl1pPr algn="ctr">
              <a:defRPr sz="2400" cap="all" spc="100" baseline="0">
                <a:solidFill>
                  <a:schemeClr val="accent2"/>
                </a:solidFill>
              </a:defRPr>
            </a:lvl1pPr>
          </a:lstStyle>
          <a:p>
            <a:r>
              <a:rPr lang="en-US" dirty="0"/>
              <a:t>Title</a:t>
            </a:r>
          </a:p>
        </p:txBody>
      </p:sp>
      <p:sp>
        <p:nvSpPr>
          <p:cNvPr id="9" name="Picture Placeholder 8">
            <a:extLst>
              <a:ext uri="{FF2B5EF4-FFF2-40B4-BE49-F238E27FC236}">
                <a16:creationId xmlns:a16="http://schemas.microsoft.com/office/drawing/2014/main" id="{952C02D9-C262-43C0-BE24-402661B0594A}"/>
              </a:ext>
            </a:extLst>
          </p:cNvPr>
          <p:cNvSpPr>
            <a:spLocks noGrp="1"/>
          </p:cNvSpPr>
          <p:nvPr>
            <p:ph type="pic" sz="quarter" idx="10" hasCustomPrompt="1"/>
          </p:nvPr>
        </p:nvSpPr>
        <p:spPr>
          <a:xfrm>
            <a:off x="-1" y="0"/>
            <a:ext cx="4495801" cy="6858000"/>
          </a:xfrm>
          <a:prstGeom prst="rect">
            <a:avLst/>
          </a:prstGeom>
        </p:spPr>
        <p:txBody>
          <a:bodyPr/>
          <a:lstStyle>
            <a:lvl1pPr marL="0" indent="0" algn="ctr">
              <a:buNone/>
              <a:defRPr sz="2000"/>
            </a:lvl1pPr>
          </a:lstStyle>
          <a:p>
            <a:r>
              <a:rPr lang="en-US" dirty="0"/>
              <a:t>Click to add photo</a:t>
            </a:r>
          </a:p>
        </p:txBody>
      </p:sp>
      <p:sp>
        <p:nvSpPr>
          <p:cNvPr id="6" name="Content Placeholder 5">
            <a:extLst>
              <a:ext uri="{FF2B5EF4-FFF2-40B4-BE49-F238E27FC236}">
                <a16:creationId xmlns:a16="http://schemas.microsoft.com/office/drawing/2014/main" id="{3BC3273F-AE8F-21E6-A06E-52686D65496D}"/>
              </a:ext>
            </a:extLst>
          </p:cNvPr>
          <p:cNvSpPr>
            <a:spLocks noGrp="1"/>
          </p:cNvSpPr>
          <p:nvPr>
            <p:ph sz="quarter" idx="11" hasCustomPrompt="1"/>
          </p:nvPr>
        </p:nvSpPr>
        <p:spPr>
          <a:xfrm>
            <a:off x="5135563" y="2291786"/>
            <a:ext cx="3017837" cy="3967224"/>
          </a:xfrm>
          <a:prstGeom prst="rect">
            <a:avLst/>
          </a:prstGeom>
        </p:spPr>
        <p:txBody>
          <a:bodyPr/>
          <a:lstStyle>
            <a:lvl1pPr marL="0" indent="0">
              <a:lnSpc>
                <a:spcPct val="125000"/>
              </a:lnSpc>
              <a:spcBef>
                <a:spcPts val="0"/>
              </a:spcBef>
              <a:spcAft>
                <a:spcPts val="600"/>
              </a:spcAft>
              <a:buNone/>
              <a:defRPr sz="1800" spc="100" baseline="0"/>
            </a:lvl1pPr>
            <a:lvl2pPr marL="283464" indent="-283464">
              <a:lnSpc>
                <a:spcPct val="125000"/>
              </a:lnSpc>
              <a:spcBef>
                <a:spcPts val="0"/>
              </a:spcBef>
              <a:spcAft>
                <a:spcPts val="600"/>
              </a:spcAft>
              <a:defRPr sz="1800" spc="100" baseline="0"/>
            </a:lvl2pPr>
            <a:lvl3pPr marL="685800" indent="-283464">
              <a:lnSpc>
                <a:spcPct val="125000"/>
              </a:lnSpc>
              <a:spcBef>
                <a:spcPts val="0"/>
              </a:spcBef>
              <a:spcAft>
                <a:spcPts val="600"/>
              </a:spcAft>
              <a:defRPr sz="1800" spc="100" baseline="0"/>
            </a:lvl3pPr>
            <a:lvl4pPr marL="1143000" indent="-283464">
              <a:lnSpc>
                <a:spcPct val="125000"/>
              </a:lnSpc>
              <a:spcBef>
                <a:spcPts val="0"/>
              </a:spcBef>
              <a:spcAft>
                <a:spcPts val="600"/>
              </a:spcAft>
              <a:defRPr sz="1800" spc="100" baseline="0"/>
            </a:lvl4pPr>
            <a:lvl5pPr marL="1600200" indent="-283464">
              <a:lnSpc>
                <a:spcPct val="125000"/>
              </a:lnSpc>
              <a:spcBef>
                <a:spcPts val="0"/>
              </a:spcBef>
              <a:spcAft>
                <a:spcPts val="600"/>
              </a:spcAft>
              <a:defRPr sz="1800" spc="10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A011C768-FB8E-F917-0CF9-C9B7DA4CAA62}"/>
              </a:ext>
            </a:extLst>
          </p:cNvPr>
          <p:cNvSpPr>
            <a:spLocks noGrp="1"/>
          </p:cNvSpPr>
          <p:nvPr>
            <p:ph sz="quarter" idx="12" hasCustomPrompt="1"/>
          </p:nvPr>
        </p:nvSpPr>
        <p:spPr>
          <a:xfrm>
            <a:off x="8473281" y="2294680"/>
            <a:ext cx="3136127" cy="3967224"/>
          </a:xfrm>
          <a:prstGeom prst="rect">
            <a:avLst/>
          </a:prstGeom>
        </p:spPr>
        <p:txBody>
          <a:bodyPr/>
          <a:lstStyle>
            <a:lvl1pPr marL="0" indent="0">
              <a:lnSpc>
                <a:spcPct val="125000"/>
              </a:lnSpc>
              <a:spcBef>
                <a:spcPts val="0"/>
              </a:spcBef>
              <a:spcAft>
                <a:spcPts val="600"/>
              </a:spcAft>
              <a:buNone/>
              <a:defRPr sz="1800" spc="100" baseline="0"/>
            </a:lvl1pPr>
            <a:lvl2pPr marL="283464" indent="-283464">
              <a:lnSpc>
                <a:spcPct val="125000"/>
              </a:lnSpc>
              <a:spcBef>
                <a:spcPts val="0"/>
              </a:spcBef>
              <a:spcAft>
                <a:spcPts val="600"/>
              </a:spcAft>
              <a:defRPr sz="1800" spc="100" baseline="0"/>
            </a:lvl2pPr>
            <a:lvl3pPr marL="685800" indent="-283464">
              <a:lnSpc>
                <a:spcPct val="125000"/>
              </a:lnSpc>
              <a:spcBef>
                <a:spcPts val="0"/>
              </a:spcBef>
              <a:spcAft>
                <a:spcPts val="600"/>
              </a:spcAft>
              <a:defRPr sz="1800" spc="100" baseline="0"/>
            </a:lvl3pPr>
            <a:lvl4pPr marL="1143000" indent="-283464">
              <a:lnSpc>
                <a:spcPct val="125000"/>
              </a:lnSpc>
              <a:spcBef>
                <a:spcPts val="0"/>
              </a:spcBef>
              <a:spcAft>
                <a:spcPts val="600"/>
              </a:spcAft>
              <a:defRPr sz="1800" spc="100" baseline="0"/>
            </a:lvl4pPr>
            <a:lvl5pPr marL="1600200" indent="-283464">
              <a:lnSpc>
                <a:spcPct val="125000"/>
              </a:lnSpc>
              <a:spcBef>
                <a:spcPts val="0"/>
              </a:spcBef>
              <a:spcAft>
                <a:spcPts val="600"/>
              </a:spcAft>
              <a:defRPr sz="1800" spc="10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1AB9D5A-1951-48B0-9CAE-84FC869BE5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a:t>8/5/2026</a:t>
            </a:r>
            <a:endParaRPr lang="en-US" dirty="0"/>
          </a:p>
        </p:txBody>
      </p:sp>
      <p:sp>
        <p:nvSpPr>
          <p:cNvPr id="31" name="Footer Placeholder 4">
            <a:extLst>
              <a:ext uri="{FF2B5EF4-FFF2-40B4-BE49-F238E27FC236}">
                <a16:creationId xmlns:a16="http://schemas.microsoft.com/office/drawing/2014/main" id="{3AEF9F4B-0EB4-4C9F-9159-80E393F3A1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endParaRPr lang="en-US" dirty="0"/>
          </a:p>
        </p:txBody>
      </p:sp>
      <p:sp>
        <p:nvSpPr>
          <p:cNvPr id="32" name="Slide Number Placeholder 5">
            <a:extLst>
              <a:ext uri="{FF2B5EF4-FFF2-40B4-BE49-F238E27FC236}">
                <a16:creationId xmlns:a16="http://schemas.microsoft.com/office/drawing/2014/main" id="{6BC4F905-196D-4DFF-9947-C56088B56F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1031209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oduct Overview">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FD970D0-182D-96E3-04B5-5D634F9C4F08}"/>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6AEFB40-063A-41A7-9581-865BBE62C3C5}"/>
              </a:ext>
            </a:extLst>
          </p:cNvPr>
          <p:cNvSpPr>
            <a:spLocks noGrp="1"/>
          </p:cNvSpPr>
          <p:nvPr>
            <p:ph type="title" hasCustomPrompt="1"/>
          </p:nvPr>
        </p:nvSpPr>
        <p:spPr>
          <a:xfrm>
            <a:off x="838200" y="226143"/>
            <a:ext cx="10515600" cy="1229033"/>
          </a:xfrm>
          <a:prstGeom prst="rect">
            <a:avLst/>
          </a:prstGeom>
        </p:spPr>
        <p:txBody>
          <a:bodyPr anchor="b"/>
          <a:lstStyle>
            <a:lvl1pPr algn="ctr">
              <a:defRPr sz="2400" cap="all" spc="100" baseline="0">
                <a:solidFill>
                  <a:schemeClr val="tx2">
                    <a:lumMod val="75000"/>
                  </a:schemeClr>
                </a:solidFill>
              </a:defRPr>
            </a:lvl1pPr>
          </a:lstStyle>
          <a:p>
            <a:r>
              <a:rPr lang="en-US" dirty="0"/>
              <a:t>Click to add title</a:t>
            </a:r>
          </a:p>
        </p:txBody>
      </p:sp>
      <p:sp>
        <p:nvSpPr>
          <p:cNvPr id="8" name="Content Placeholder 7">
            <a:extLst>
              <a:ext uri="{FF2B5EF4-FFF2-40B4-BE49-F238E27FC236}">
                <a16:creationId xmlns:a16="http://schemas.microsoft.com/office/drawing/2014/main" id="{9E453354-6167-7227-F443-F984688CC493}"/>
              </a:ext>
            </a:extLst>
          </p:cNvPr>
          <p:cNvSpPr>
            <a:spLocks noGrp="1"/>
          </p:cNvSpPr>
          <p:nvPr>
            <p:ph sz="quarter" idx="10" hasCustomPrompt="1"/>
          </p:nvPr>
        </p:nvSpPr>
        <p:spPr>
          <a:xfrm>
            <a:off x="849775" y="2858625"/>
            <a:ext cx="3941763" cy="3338513"/>
          </a:xfrm>
          <a:prstGeom prst="rect">
            <a:avLst/>
          </a:prstGeom>
        </p:spPr>
        <p:txBody>
          <a:bodyPr/>
          <a:lstStyle>
            <a:lvl1pPr marL="347472" indent="-347472">
              <a:lnSpc>
                <a:spcPct val="125000"/>
              </a:lnSpc>
              <a:spcBef>
                <a:spcPts val="0"/>
              </a:spcBef>
              <a:spcAft>
                <a:spcPts val="600"/>
              </a:spcAft>
              <a:buFont typeface="+mj-lt"/>
              <a:buAutoNum type="arabicPeriod"/>
              <a:defRPr sz="1800" spc="100" baseline="0"/>
            </a:lvl1pPr>
            <a:lvl2pPr marL="685800" indent="-347472">
              <a:lnSpc>
                <a:spcPct val="125000"/>
              </a:lnSpc>
              <a:spcBef>
                <a:spcPts val="0"/>
              </a:spcBef>
              <a:spcAft>
                <a:spcPts val="600"/>
              </a:spcAft>
              <a:buFont typeface="+mj-lt"/>
              <a:buAutoNum type="alphaLcPeriod"/>
              <a:defRPr sz="1600" spc="100" baseline="0"/>
            </a:lvl2pPr>
            <a:lvl3pPr marL="1143000" indent="-347472">
              <a:lnSpc>
                <a:spcPct val="125000"/>
              </a:lnSpc>
              <a:spcBef>
                <a:spcPts val="0"/>
              </a:spcBef>
              <a:spcAft>
                <a:spcPts val="600"/>
              </a:spcAft>
              <a:buFont typeface="+mj-lt"/>
              <a:buAutoNum type="arabicParenR"/>
              <a:defRPr sz="1400" spc="100" baseline="0"/>
            </a:lvl3pPr>
            <a:lvl4pPr marL="1600200" indent="-347472">
              <a:lnSpc>
                <a:spcPct val="125000"/>
              </a:lnSpc>
              <a:spcBef>
                <a:spcPts val="0"/>
              </a:spcBef>
              <a:spcAft>
                <a:spcPts val="600"/>
              </a:spcAft>
              <a:buFont typeface="+mj-lt"/>
              <a:buAutoNum type="alphaLcParenR"/>
              <a:defRPr sz="1200" spc="100" baseline="0"/>
            </a:lvl4pPr>
            <a:lvl5pPr marL="2057400" indent="-347472">
              <a:lnSpc>
                <a:spcPct val="125000"/>
              </a:lnSpc>
              <a:spcBef>
                <a:spcPts val="0"/>
              </a:spcBef>
              <a:spcAft>
                <a:spcPts val="600"/>
              </a:spcAft>
              <a:buFont typeface="+mj-lt"/>
              <a:buAutoNum type="romanLcPeriod"/>
              <a:defRPr sz="1200" spc="10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7">
            <a:extLst>
              <a:ext uri="{FF2B5EF4-FFF2-40B4-BE49-F238E27FC236}">
                <a16:creationId xmlns:a16="http://schemas.microsoft.com/office/drawing/2014/main" id="{DDA14B5C-C6A4-65FB-34DD-E1C0FF465FF7}"/>
              </a:ext>
            </a:extLst>
          </p:cNvPr>
          <p:cNvSpPr>
            <a:spLocks noGrp="1"/>
          </p:cNvSpPr>
          <p:nvPr>
            <p:ph sz="quarter" idx="11" hasCustomPrompt="1"/>
          </p:nvPr>
        </p:nvSpPr>
        <p:spPr>
          <a:xfrm>
            <a:off x="5342681" y="2858625"/>
            <a:ext cx="6011119" cy="3338513"/>
          </a:xfrm>
          <a:prstGeom prst="rect">
            <a:avLst/>
          </a:prstGeom>
        </p:spPr>
        <p:txBody>
          <a:bodyPr/>
          <a:lstStyle>
            <a:lvl1pPr marL="0" indent="0">
              <a:lnSpc>
                <a:spcPct val="125000"/>
              </a:lnSpc>
              <a:spcBef>
                <a:spcPts val="0"/>
              </a:spcBef>
              <a:spcAft>
                <a:spcPts val="600"/>
              </a:spcAft>
              <a:buFont typeface="+mj-lt"/>
              <a:buNone/>
              <a:defRPr sz="1800" spc="100" baseline="0"/>
            </a:lvl1pPr>
            <a:lvl2pPr marL="285750" indent="-285750">
              <a:lnSpc>
                <a:spcPct val="125000"/>
              </a:lnSpc>
              <a:spcBef>
                <a:spcPts val="0"/>
              </a:spcBef>
              <a:spcAft>
                <a:spcPts val="600"/>
              </a:spcAft>
              <a:buFont typeface="Arial" panose="020B0604020202020204" pitchFamily="34" charset="0"/>
              <a:buChar char="•"/>
              <a:defRPr sz="1800" spc="100" baseline="0"/>
            </a:lvl2pPr>
            <a:lvl3pPr marL="685800" indent="-285750">
              <a:lnSpc>
                <a:spcPct val="125000"/>
              </a:lnSpc>
              <a:spcBef>
                <a:spcPts val="0"/>
              </a:spcBef>
              <a:spcAft>
                <a:spcPts val="600"/>
              </a:spcAft>
              <a:buFont typeface="Arial" panose="020B0604020202020204" pitchFamily="34" charset="0"/>
              <a:buChar char="•"/>
              <a:defRPr sz="1800" spc="100" baseline="0"/>
            </a:lvl3pPr>
            <a:lvl4pPr marL="1143000" indent="-285750">
              <a:lnSpc>
                <a:spcPct val="125000"/>
              </a:lnSpc>
              <a:spcBef>
                <a:spcPts val="0"/>
              </a:spcBef>
              <a:spcAft>
                <a:spcPts val="600"/>
              </a:spcAft>
              <a:buFont typeface="Arial" panose="020B0604020202020204" pitchFamily="34" charset="0"/>
              <a:buChar char="•"/>
              <a:defRPr sz="1800" spc="100" baseline="0"/>
            </a:lvl4pPr>
            <a:lvl5pPr marL="1600200" indent="-285750">
              <a:lnSpc>
                <a:spcPct val="125000"/>
              </a:lnSpc>
              <a:spcBef>
                <a:spcPts val="0"/>
              </a:spcBef>
              <a:spcAft>
                <a:spcPts val="600"/>
              </a:spcAft>
              <a:buFont typeface="Arial" panose="020B0604020202020204" pitchFamily="34" charset="0"/>
              <a:buChar char="•"/>
              <a:defRPr sz="1800" spc="10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0" name="Date Placeholder 3">
            <a:extLst>
              <a:ext uri="{FF2B5EF4-FFF2-40B4-BE49-F238E27FC236}">
                <a16:creationId xmlns:a16="http://schemas.microsoft.com/office/drawing/2014/main" id="{573EDDB2-8AC2-4A88-95EE-20082E77DE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a:t>8/5/2026</a:t>
            </a:r>
            <a:endParaRPr lang="en-US" dirty="0"/>
          </a:p>
        </p:txBody>
      </p:sp>
      <p:sp>
        <p:nvSpPr>
          <p:cNvPr id="41" name="Footer Placeholder 4">
            <a:extLst>
              <a:ext uri="{FF2B5EF4-FFF2-40B4-BE49-F238E27FC236}">
                <a16:creationId xmlns:a16="http://schemas.microsoft.com/office/drawing/2014/main" id="{325A34CF-B8DC-4A28-86BC-8D450E3D3C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endParaRPr lang="en-US" dirty="0"/>
          </a:p>
        </p:txBody>
      </p:sp>
      <p:sp>
        <p:nvSpPr>
          <p:cNvPr id="42" name="Slide Number Placeholder 5">
            <a:extLst>
              <a:ext uri="{FF2B5EF4-FFF2-40B4-BE49-F238E27FC236}">
                <a16:creationId xmlns:a16="http://schemas.microsoft.com/office/drawing/2014/main" id="{3F009426-0603-4EF7-8DE1-0CA50818F7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4147655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bout U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1E109A-BBBE-498A-AC65-464AAF5710C4}"/>
              </a:ext>
            </a:extLst>
          </p:cNvPr>
          <p:cNvSpPr>
            <a:spLocks noGrp="1"/>
          </p:cNvSpPr>
          <p:nvPr>
            <p:ph type="title" hasCustomPrompt="1"/>
          </p:nvPr>
        </p:nvSpPr>
        <p:spPr>
          <a:xfrm>
            <a:off x="914400" y="766915"/>
            <a:ext cx="2782529" cy="2163098"/>
          </a:xfrm>
          <a:prstGeom prst="rect">
            <a:avLst/>
          </a:prstGeom>
          <a:ln w="28575">
            <a:solidFill>
              <a:schemeClr val="accent2"/>
            </a:solidFill>
          </a:ln>
        </p:spPr>
        <p:txBody>
          <a:bodyPr anchor="ctr"/>
          <a:lstStyle>
            <a:lvl1pPr algn="ctr">
              <a:lnSpc>
                <a:spcPct val="100000"/>
              </a:lnSpc>
              <a:defRPr sz="2400" cap="all" spc="100" baseline="0">
                <a:solidFill>
                  <a:schemeClr val="accent2"/>
                </a:solidFill>
              </a:defRPr>
            </a:lvl1pPr>
          </a:lstStyle>
          <a:p>
            <a:r>
              <a:rPr lang="en-US" dirty="0"/>
              <a:t>title</a:t>
            </a:r>
          </a:p>
        </p:txBody>
      </p:sp>
      <p:sp>
        <p:nvSpPr>
          <p:cNvPr id="10" name="Text Placeholder 10">
            <a:extLst>
              <a:ext uri="{FF2B5EF4-FFF2-40B4-BE49-F238E27FC236}">
                <a16:creationId xmlns:a16="http://schemas.microsoft.com/office/drawing/2014/main" id="{7408009F-7441-4960-8688-598E5537784A}"/>
              </a:ext>
            </a:extLst>
          </p:cNvPr>
          <p:cNvSpPr>
            <a:spLocks noGrp="1"/>
          </p:cNvSpPr>
          <p:nvPr>
            <p:ph type="body" sz="quarter" idx="12" hasCustomPrompt="1"/>
          </p:nvPr>
        </p:nvSpPr>
        <p:spPr>
          <a:xfrm>
            <a:off x="4864796" y="960385"/>
            <a:ext cx="6341212" cy="1969628"/>
          </a:xfrm>
          <a:prstGeom prst="rect">
            <a:avLst/>
          </a:prstGeom>
        </p:spPr>
        <p:txBody>
          <a:bodyPr anchor="t"/>
          <a:lstStyle>
            <a:lvl1pPr marL="0" indent="0" algn="l">
              <a:lnSpc>
                <a:spcPct val="125000"/>
              </a:lnSpc>
              <a:spcBef>
                <a:spcPts val="0"/>
              </a:spcBef>
              <a:spcAft>
                <a:spcPts val="600"/>
              </a:spcAft>
              <a:buNone/>
              <a:defRPr sz="1800" cap="none" spc="100" baseline="0">
                <a:solidFill>
                  <a:schemeClr val="tx1"/>
                </a:solidFill>
                <a:latin typeface="+mn-lt"/>
              </a:defRPr>
            </a:lvl1pPr>
          </a:lstStyle>
          <a:p>
            <a:pPr lvl="0"/>
            <a:r>
              <a:rPr lang="en-US" dirty="0"/>
              <a:t>Click to add text</a:t>
            </a:r>
          </a:p>
        </p:txBody>
      </p:sp>
      <p:sp>
        <p:nvSpPr>
          <p:cNvPr id="8" name="Picture Placeholder 7">
            <a:extLst>
              <a:ext uri="{FF2B5EF4-FFF2-40B4-BE49-F238E27FC236}">
                <a16:creationId xmlns:a16="http://schemas.microsoft.com/office/drawing/2014/main" id="{0721A019-F5C2-4A15-A6AE-C03209D1D7DB}"/>
              </a:ext>
            </a:extLst>
          </p:cNvPr>
          <p:cNvSpPr>
            <a:spLocks noGrp="1"/>
          </p:cNvSpPr>
          <p:nvPr>
            <p:ph type="pic" sz="quarter" idx="10" hasCustomPrompt="1"/>
          </p:nvPr>
        </p:nvSpPr>
        <p:spPr>
          <a:xfrm>
            <a:off x="0" y="3716594"/>
            <a:ext cx="12192000" cy="3141406"/>
          </a:xfrm>
          <a:prstGeom prst="rect">
            <a:avLst/>
          </a:prstGeom>
        </p:spPr>
        <p:txBody>
          <a:bodyPr/>
          <a:lstStyle>
            <a:lvl1pPr marL="0" indent="0" algn="ctr">
              <a:buNone/>
              <a:defRPr/>
            </a:lvl1pPr>
          </a:lstStyle>
          <a:p>
            <a:r>
              <a:rPr lang="en-US" dirty="0"/>
              <a:t>Click to add photo</a:t>
            </a:r>
          </a:p>
        </p:txBody>
      </p:sp>
      <p:sp>
        <p:nvSpPr>
          <p:cNvPr id="11" name="Date Placeholder 3">
            <a:extLst>
              <a:ext uri="{FF2B5EF4-FFF2-40B4-BE49-F238E27FC236}">
                <a16:creationId xmlns:a16="http://schemas.microsoft.com/office/drawing/2014/main" id="{CFE1DF53-32D0-456E-8221-7FCD23325D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a:t>8/5/2026</a:t>
            </a:r>
            <a:endParaRPr lang="en-US" dirty="0"/>
          </a:p>
        </p:txBody>
      </p:sp>
      <p:sp>
        <p:nvSpPr>
          <p:cNvPr id="12" name="Footer Placeholder 4">
            <a:extLst>
              <a:ext uri="{FF2B5EF4-FFF2-40B4-BE49-F238E27FC236}">
                <a16:creationId xmlns:a16="http://schemas.microsoft.com/office/drawing/2014/main" id="{DC108F1B-58C5-43B6-8251-B1392CA9A8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endParaRPr lang="en-US" dirty="0"/>
          </a:p>
        </p:txBody>
      </p:sp>
      <p:sp>
        <p:nvSpPr>
          <p:cNvPr id="13" name="Slide Number Placeholder 5">
            <a:extLst>
              <a:ext uri="{FF2B5EF4-FFF2-40B4-BE49-F238E27FC236}">
                <a16:creationId xmlns:a16="http://schemas.microsoft.com/office/drawing/2014/main" id="{C530B1E0-03D4-4E5B-A2A7-903B17B306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1691211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inancials">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E5E8994-67B0-7A02-C300-3232691564F0}"/>
              </a:ext>
              <a:ext uri="{C183D7F6-B498-43B3-948B-1728B52AA6E4}">
                <adec:decorative xmlns:adec="http://schemas.microsoft.com/office/drawing/2017/decorative" val="1"/>
              </a:ext>
            </a:extLst>
          </p:cNvPr>
          <p:cNvSpPr/>
          <p:nvPr userDrawn="1"/>
        </p:nvSpPr>
        <p:spPr>
          <a:xfrm>
            <a:off x="4532671" y="0"/>
            <a:ext cx="7659329" cy="6858000"/>
          </a:xfrm>
          <a:prstGeom prst="rect">
            <a:avLst/>
          </a:prstGeom>
          <a:solidFill>
            <a:schemeClr val="accent2">
              <a:lumMod val="40000"/>
              <a:lumOff val="6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DD96D4A-16D3-4C35-A383-2DF039D54CF4}"/>
              </a:ext>
            </a:extLst>
          </p:cNvPr>
          <p:cNvSpPr>
            <a:spLocks noGrp="1"/>
          </p:cNvSpPr>
          <p:nvPr>
            <p:ph type="title" hasCustomPrompt="1"/>
          </p:nvPr>
        </p:nvSpPr>
        <p:spPr>
          <a:xfrm>
            <a:off x="933791" y="787869"/>
            <a:ext cx="2743200" cy="2142144"/>
          </a:xfrm>
          <a:prstGeom prst="rect">
            <a:avLst/>
          </a:prstGeom>
          <a:ln w="28575">
            <a:solidFill>
              <a:schemeClr val="accent2"/>
            </a:solidFill>
          </a:ln>
        </p:spPr>
        <p:txBody>
          <a:bodyPr anchor="ctr"/>
          <a:lstStyle>
            <a:lvl1pPr algn="ctr">
              <a:lnSpc>
                <a:spcPct val="100000"/>
              </a:lnSpc>
              <a:defRPr sz="2400" cap="all" spc="100" baseline="0">
                <a:solidFill>
                  <a:schemeClr val="accent2"/>
                </a:solidFill>
              </a:defRPr>
            </a:lvl1pPr>
          </a:lstStyle>
          <a:p>
            <a:r>
              <a:rPr lang="en-US" dirty="0"/>
              <a:t>Click to add title</a:t>
            </a:r>
          </a:p>
        </p:txBody>
      </p:sp>
      <p:sp>
        <p:nvSpPr>
          <p:cNvPr id="12" name="Text Placeholder 11">
            <a:extLst>
              <a:ext uri="{FF2B5EF4-FFF2-40B4-BE49-F238E27FC236}">
                <a16:creationId xmlns:a16="http://schemas.microsoft.com/office/drawing/2014/main" id="{2EA6B5C4-24E3-C021-071B-DFF6C6CC497B}"/>
              </a:ext>
            </a:extLst>
          </p:cNvPr>
          <p:cNvSpPr>
            <a:spLocks noGrp="1"/>
          </p:cNvSpPr>
          <p:nvPr>
            <p:ph type="body" sz="quarter" idx="16" hasCustomPrompt="1"/>
          </p:nvPr>
        </p:nvSpPr>
        <p:spPr>
          <a:xfrm>
            <a:off x="933449" y="3429000"/>
            <a:ext cx="2920796" cy="2927350"/>
          </a:xfrm>
          <a:prstGeom prst="rect">
            <a:avLst/>
          </a:prstGeom>
        </p:spPr>
        <p:txBody>
          <a:bodyPr/>
          <a:lstStyle>
            <a:lvl1pPr marL="0" indent="0">
              <a:lnSpc>
                <a:spcPct val="125000"/>
              </a:lnSpc>
              <a:spcBef>
                <a:spcPts val="0"/>
              </a:spcBef>
              <a:spcAft>
                <a:spcPts val="600"/>
              </a:spcAft>
              <a:buNone/>
              <a:defRPr sz="1800" spc="100" baseline="0"/>
            </a:lvl1pPr>
            <a:lvl2pPr marL="457200" indent="0">
              <a:lnSpc>
                <a:spcPct val="125000"/>
              </a:lnSpc>
              <a:spcBef>
                <a:spcPts val="0"/>
              </a:spcBef>
              <a:spcAft>
                <a:spcPts val="600"/>
              </a:spcAft>
              <a:buNone/>
              <a:defRPr sz="1600" spc="100" baseline="0"/>
            </a:lvl2pPr>
            <a:lvl3pPr marL="914400" indent="0">
              <a:lnSpc>
                <a:spcPct val="125000"/>
              </a:lnSpc>
              <a:spcBef>
                <a:spcPts val="0"/>
              </a:spcBef>
              <a:spcAft>
                <a:spcPts val="600"/>
              </a:spcAft>
              <a:buNone/>
              <a:defRPr sz="1400" spc="100" baseline="0"/>
            </a:lvl3pPr>
            <a:lvl4pPr marL="1371600" indent="0">
              <a:lnSpc>
                <a:spcPct val="125000"/>
              </a:lnSpc>
              <a:spcBef>
                <a:spcPts val="0"/>
              </a:spcBef>
              <a:spcAft>
                <a:spcPts val="600"/>
              </a:spcAft>
              <a:buNone/>
              <a:defRPr sz="1200" spc="100" baseline="0"/>
            </a:lvl4pPr>
            <a:lvl5pPr marL="1828800" indent="0">
              <a:lnSpc>
                <a:spcPct val="125000"/>
              </a:lnSpc>
              <a:spcBef>
                <a:spcPts val="0"/>
              </a:spcBef>
              <a:spcAft>
                <a:spcPts val="600"/>
              </a:spcAft>
              <a:buNone/>
              <a:defRPr sz="1200" spc="10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9">
            <a:extLst>
              <a:ext uri="{FF2B5EF4-FFF2-40B4-BE49-F238E27FC236}">
                <a16:creationId xmlns:a16="http://schemas.microsoft.com/office/drawing/2014/main" id="{FF255611-8280-41F3-A5FA-821E144AEAE7}"/>
              </a:ext>
            </a:extLst>
          </p:cNvPr>
          <p:cNvSpPr>
            <a:spLocks noGrp="1"/>
          </p:cNvSpPr>
          <p:nvPr>
            <p:ph sz="quarter" idx="15" hasCustomPrompt="1"/>
          </p:nvPr>
        </p:nvSpPr>
        <p:spPr>
          <a:xfrm>
            <a:off x="5220928" y="787869"/>
            <a:ext cx="6292646" cy="5432263"/>
          </a:xfrm>
          <a:prstGeom prst="rect">
            <a:avLst/>
          </a:prstGeom>
        </p:spPr>
        <p:txBody>
          <a:bodyPr/>
          <a:lstStyle>
            <a:lvl1pPr marL="0" indent="0" algn="ctr">
              <a:buNone/>
              <a:defRPr sz="1800" cap="all" baseline="0">
                <a:solidFill>
                  <a:schemeClr val="tx1"/>
                </a:solidFill>
              </a:defRPr>
            </a:lvl1pPr>
            <a:lvl2pPr marL="457200" indent="0">
              <a:buNone/>
              <a:defRPr sz="1600" cap="all" baseline="0">
                <a:solidFill>
                  <a:schemeClr val="accent5">
                    <a:lumMod val="50000"/>
                  </a:schemeClr>
                </a:solidFill>
              </a:defRPr>
            </a:lvl2pPr>
            <a:lvl3pPr marL="914400" indent="0">
              <a:buNone/>
              <a:defRPr sz="1400" cap="all" baseline="0">
                <a:solidFill>
                  <a:schemeClr val="accent5">
                    <a:lumMod val="50000"/>
                  </a:schemeClr>
                </a:solidFill>
              </a:defRPr>
            </a:lvl3pPr>
            <a:lvl4pPr marL="1371600" indent="0">
              <a:buNone/>
              <a:defRPr sz="1200" cap="all" baseline="0">
                <a:solidFill>
                  <a:schemeClr val="accent5">
                    <a:lumMod val="50000"/>
                  </a:schemeClr>
                </a:solidFill>
              </a:defRPr>
            </a:lvl4pPr>
            <a:lvl5pPr marL="1828800" indent="0">
              <a:buNone/>
              <a:defRPr sz="1200" cap="all" baseline="0">
                <a:solidFill>
                  <a:schemeClr val="accent5">
                    <a:lumMod val="50000"/>
                  </a:schemeClr>
                </a:solidFill>
              </a:defRPr>
            </a:lvl5pPr>
          </a:lstStyle>
          <a:p>
            <a:pPr lvl="0"/>
            <a:r>
              <a:rPr lang="en-US" dirty="0"/>
              <a:t>Click to add content</a:t>
            </a:r>
          </a:p>
        </p:txBody>
      </p:sp>
      <p:sp>
        <p:nvSpPr>
          <p:cNvPr id="3" name="Date Placeholder 2">
            <a:extLst>
              <a:ext uri="{FF2B5EF4-FFF2-40B4-BE49-F238E27FC236}">
                <a16:creationId xmlns:a16="http://schemas.microsoft.com/office/drawing/2014/main" id="{33453DB9-3C4B-4136-96D2-08A7D5AD418F}"/>
              </a:ext>
            </a:extLst>
          </p:cNvPr>
          <p:cNvSpPr>
            <a:spLocks noGrp="1"/>
          </p:cNvSpPr>
          <p:nvPr>
            <p:ph type="dt" sz="half" idx="10"/>
          </p:nvPr>
        </p:nvSpPr>
        <p:spPr>
          <a:xfrm>
            <a:off x="838200" y="6356350"/>
            <a:ext cx="2743200" cy="365125"/>
          </a:xfrm>
          <a:prstGeom prst="rect">
            <a:avLst/>
          </a:prstGeom>
        </p:spPr>
        <p:txBody>
          <a:bodyPr/>
          <a:lstStyle/>
          <a:p>
            <a:r>
              <a:rPr lang="en-US"/>
              <a:t>8/5/2026</a:t>
            </a:r>
            <a:endParaRPr lang="en-US" dirty="0"/>
          </a:p>
        </p:txBody>
      </p:sp>
      <p:sp>
        <p:nvSpPr>
          <p:cNvPr id="4" name="Footer Placeholder 3">
            <a:extLst>
              <a:ext uri="{FF2B5EF4-FFF2-40B4-BE49-F238E27FC236}">
                <a16:creationId xmlns:a16="http://schemas.microsoft.com/office/drawing/2014/main" id="{81464841-801A-499A-BFD2-9731D2D89C25}"/>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5" name="Slide Number Placeholder 4">
            <a:extLst>
              <a:ext uri="{FF2B5EF4-FFF2-40B4-BE49-F238E27FC236}">
                <a16:creationId xmlns:a16="http://schemas.microsoft.com/office/drawing/2014/main" id="{F9C78F9D-CD73-4D53-A871-D6C0B643A68D}"/>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1378806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ur Competi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1225E-57F6-4605-A684-F9B30F1F664E}"/>
              </a:ext>
            </a:extLst>
          </p:cNvPr>
          <p:cNvSpPr>
            <a:spLocks noGrp="1"/>
          </p:cNvSpPr>
          <p:nvPr>
            <p:ph type="title" hasCustomPrompt="1"/>
          </p:nvPr>
        </p:nvSpPr>
        <p:spPr>
          <a:xfrm>
            <a:off x="-10559" y="1"/>
            <a:ext cx="4952999" cy="2182482"/>
          </a:xfrm>
          <a:prstGeom prst="rect">
            <a:avLst/>
          </a:prstGeom>
          <a:solidFill>
            <a:schemeClr val="accent2">
              <a:alpha val="92000"/>
            </a:schemeClr>
          </a:solidFill>
        </p:spPr>
        <p:txBody>
          <a:bodyPr lIns="731520" rIns="731520" anchor="ctr"/>
          <a:lstStyle>
            <a:lvl1pPr algn="ctr">
              <a:defRPr sz="2400" cap="all" spc="100" baseline="0">
                <a:solidFill>
                  <a:schemeClr val="bg1"/>
                </a:solidFill>
              </a:defRPr>
            </a:lvl1pPr>
          </a:lstStyle>
          <a:p>
            <a:r>
              <a:rPr lang="en-US" dirty="0"/>
              <a:t>Click to add title</a:t>
            </a:r>
          </a:p>
        </p:txBody>
      </p:sp>
      <p:sp>
        <p:nvSpPr>
          <p:cNvPr id="7" name="Picture Placeholder 8">
            <a:extLst>
              <a:ext uri="{FF2B5EF4-FFF2-40B4-BE49-F238E27FC236}">
                <a16:creationId xmlns:a16="http://schemas.microsoft.com/office/drawing/2014/main" id="{C93927AF-DF09-4CE5-8767-B2ECF0215BF5}"/>
              </a:ext>
            </a:extLst>
          </p:cNvPr>
          <p:cNvSpPr>
            <a:spLocks noGrp="1"/>
          </p:cNvSpPr>
          <p:nvPr>
            <p:ph type="pic" sz="quarter" idx="10" hasCustomPrompt="1"/>
          </p:nvPr>
        </p:nvSpPr>
        <p:spPr>
          <a:xfrm>
            <a:off x="4942932" y="0"/>
            <a:ext cx="7249067" cy="2182483"/>
          </a:xfrm>
          <a:prstGeom prst="rect">
            <a:avLst/>
          </a:prstGeom>
        </p:spPr>
        <p:txBody>
          <a:bodyPr/>
          <a:lstStyle>
            <a:lvl1pPr marL="0" indent="0" algn="ctr">
              <a:buNone/>
              <a:defRPr/>
            </a:lvl1pPr>
          </a:lstStyle>
          <a:p>
            <a:r>
              <a:rPr lang="en-US" dirty="0"/>
              <a:t>Click to add photo</a:t>
            </a:r>
          </a:p>
        </p:txBody>
      </p:sp>
      <p:sp>
        <p:nvSpPr>
          <p:cNvPr id="11" name="Text Placeholder 10">
            <a:extLst>
              <a:ext uri="{FF2B5EF4-FFF2-40B4-BE49-F238E27FC236}">
                <a16:creationId xmlns:a16="http://schemas.microsoft.com/office/drawing/2014/main" id="{FE8D114B-8AAB-41D6-AFCF-750066A65291}"/>
              </a:ext>
            </a:extLst>
          </p:cNvPr>
          <p:cNvSpPr>
            <a:spLocks noGrp="1"/>
          </p:cNvSpPr>
          <p:nvPr>
            <p:ph type="body" sz="quarter" idx="12" hasCustomPrompt="1"/>
          </p:nvPr>
        </p:nvSpPr>
        <p:spPr>
          <a:xfrm>
            <a:off x="819728" y="2924355"/>
            <a:ext cx="3769525" cy="3300645"/>
          </a:xfrm>
          <a:prstGeom prst="rect">
            <a:avLst/>
          </a:prstGeom>
        </p:spPr>
        <p:txBody>
          <a:bodyPr anchor="t"/>
          <a:lstStyle>
            <a:lvl1pPr marL="0" indent="0" algn="l">
              <a:lnSpc>
                <a:spcPct val="125000"/>
              </a:lnSpc>
              <a:spcBef>
                <a:spcPts val="0"/>
              </a:spcBef>
              <a:spcAft>
                <a:spcPts val="600"/>
              </a:spcAft>
              <a:buNone/>
              <a:defRPr sz="1800" cap="none" spc="100" baseline="0">
                <a:solidFill>
                  <a:schemeClr val="tx1"/>
                </a:solidFill>
                <a:latin typeface="+mn-lt"/>
              </a:defRPr>
            </a:lvl1pPr>
          </a:lstStyle>
          <a:p>
            <a:pPr lvl="0"/>
            <a:r>
              <a:rPr lang="en-US" dirty="0"/>
              <a:t>Click to add text</a:t>
            </a:r>
          </a:p>
        </p:txBody>
      </p:sp>
      <p:sp>
        <p:nvSpPr>
          <p:cNvPr id="6" name="Content Placeholder 5">
            <a:extLst>
              <a:ext uri="{FF2B5EF4-FFF2-40B4-BE49-F238E27FC236}">
                <a16:creationId xmlns:a16="http://schemas.microsoft.com/office/drawing/2014/main" id="{46E5C19A-AE6A-FEDE-6B3C-9B1701F4C501}"/>
              </a:ext>
            </a:extLst>
          </p:cNvPr>
          <p:cNvSpPr>
            <a:spLocks noGrp="1"/>
          </p:cNvSpPr>
          <p:nvPr>
            <p:ph sz="quarter" idx="13" hasCustomPrompt="1"/>
          </p:nvPr>
        </p:nvSpPr>
        <p:spPr>
          <a:xfrm>
            <a:off x="4933262" y="2932801"/>
            <a:ext cx="6411912" cy="3300851"/>
          </a:xfrm>
          <a:prstGeom prst="rect">
            <a:avLst/>
          </a:prstGeom>
        </p:spPr>
        <p:txBody>
          <a:bodyPr/>
          <a:lstStyle>
            <a:lvl1pPr marL="283464" indent="-283464">
              <a:lnSpc>
                <a:spcPct val="125000"/>
              </a:lnSpc>
              <a:spcBef>
                <a:spcPts val="0"/>
              </a:spcBef>
              <a:spcAft>
                <a:spcPts val="0"/>
              </a:spcAft>
              <a:defRPr sz="1800" spc="100" baseline="0"/>
            </a:lvl1pPr>
            <a:lvl2pPr marL="914400" indent="-283464">
              <a:lnSpc>
                <a:spcPct val="125000"/>
              </a:lnSpc>
              <a:spcBef>
                <a:spcPts val="0"/>
              </a:spcBef>
              <a:spcAft>
                <a:spcPts val="0"/>
              </a:spcAft>
              <a:defRPr sz="1800" spc="100" baseline="0"/>
            </a:lvl2pPr>
            <a:lvl3pPr marL="1371600" indent="-283464">
              <a:lnSpc>
                <a:spcPct val="125000"/>
              </a:lnSpc>
              <a:spcBef>
                <a:spcPts val="0"/>
              </a:spcBef>
              <a:spcAft>
                <a:spcPts val="0"/>
              </a:spcAft>
              <a:defRPr sz="1800" spc="100" baseline="0"/>
            </a:lvl3pPr>
            <a:lvl4pPr marL="1828800" indent="-283464">
              <a:lnSpc>
                <a:spcPct val="125000"/>
              </a:lnSpc>
              <a:spcBef>
                <a:spcPts val="0"/>
              </a:spcBef>
              <a:spcAft>
                <a:spcPts val="0"/>
              </a:spcAft>
              <a:defRPr sz="1800" spc="100" baseline="0"/>
            </a:lvl4pPr>
            <a:lvl5pPr marL="2286000" indent="-283464">
              <a:lnSpc>
                <a:spcPct val="125000"/>
              </a:lnSpc>
              <a:spcBef>
                <a:spcPts val="0"/>
              </a:spcBef>
              <a:spcAft>
                <a:spcPts val="0"/>
              </a:spcAft>
              <a:defRPr sz="1800" spc="10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3">
            <a:extLst>
              <a:ext uri="{FF2B5EF4-FFF2-40B4-BE49-F238E27FC236}">
                <a16:creationId xmlns:a16="http://schemas.microsoft.com/office/drawing/2014/main" id="{8751D887-2419-4911-A7CC-9B5A598D71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a:t>8/5/2026</a:t>
            </a:r>
            <a:endParaRPr lang="en-US" dirty="0"/>
          </a:p>
        </p:txBody>
      </p:sp>
      <p:sp>
        <p:nvSpPr>
          <p:cNvPr id="9" name="Footer Placeholder 4">
            <a:extLst>
              <a:ext uri="{FF2B5EF4-FFF2-40B4-BE49-F238E27FC236}">
                <a16:creationId xmlns:a16="http://schemas.microsoft.com/office/drawing/2014/main" id="{B8B214E0-C574-4CE5-8FF0-E0F965A4A0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endParaRPr lang="en-US" dirty="0"/>
          </a:p>
        </p:txBody>
      </p:sp>
      <p:sp>
        <p:nvSpPr>
          <p:cNvPr id="10" name="Slide Number Placeholder 5">
            <a:extLst>
              <a:ext uri="{FF2B5EF4-FFF2-40B4-BE49-F238E27FC236}">
                <a16:creationId xmlns:a16="http://schemas.microsoft.com/office/drawing/2014/main" id="{6C033920-FB08-49F3-8A75-14E68EF78D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2651951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96722F2-1968-8B82-9382-187D808D9CAE}"/>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itle 9">
            <a:extLst>
              <a:ext uri="{FF2B5EF4-FFF2-40B4-BE49-F238E27FC236}">
                <a16:creationId xmlns:a16="http://schemas.microsoft.com/office/drawing/2014/main" id="{8F6663C8-5425-48D7-9E9D-F2B794222FA5}"/>
              </a:ext>
            </a:extLst>
          </p:cNvPr>
          <p:cNvSpPr>
            <a:spLocks noGrp="1"/>
          </p:cNvSpPr>
          <p:nvPr>
            <p:ph type="title" hasCustomPrompt="1"/>
          </p:nvPr>
        </p:nvSpPr>
        <p:spPr>
          <a:xfrm>
            <a:off x="838200" y="241541"/>
            <a:ext cx="10515600" cy="1215894"/>
          </a:xfrm>
          <a:prstGeom prst="rect">
            <a:avLst/>
          </a:prstGeom>
        </p:spPr>
        <p:txBody>
          <a:bodyPr anchor="b"/>
          <a:lstStyle>
            <a:lvl1pPr algn="ctr">
              <a:defRPr sz="2400" cap="all" spc="100" baseline="0">
                <a:solidFill>
                  <a:schemeClr val="tx2"/>
                </a:solidFill>
              </a:defRPr>
            </a:lvl1pPr>
          </a:lstStyle>
          <a:p>
            <a:r>
              <a:rPr lang="en-US" dirty="0"/>
              <a:t>CLICK TO add title</a:t>
            </a:r>
          </a:p>
        </p:txBody>
      </p:sp>
      <p:sp>
        <p:nvSpPr>
          <p:cNvPr id="30" name="Content Placeholder 29">
            <a:extLst>
              <a:ext uri="{FF2B5EF4-FFF2-40B4-BE49-F238E27FC236}">
                <a16:creationId xmlns:a16="http://schemas.microsoft.com/office/drawing/2014/main" id="{E7176063-74EF-4FC1-A687-2F5900412F55}"/>
              </a:ext>
            </a:extLst>
          </p:cNvPr>
          <p:cNvSpPr>
            <a:spLocks noGrp="1"/>
          </p:cNvSpPr>
          <p:nvPr>
            <p:ph sz="quarter" idx="35" hasCustomPrompt="1"/>
          </p:nvPr>
        </p:nvSpPr>
        <p:spPr>
          <a:xfrm>
            <a:off x="859468" y="2674190"/>
            <a:ext cx="10494331" cy="3605840"/>
          </a:xfrm>
          <a:prstGeom prst="rect">
            <a:avLst/>
          </a:prstGeom>
        </p:spPr>
        <p:txBody>
          <a:bodyPr/>
          <a:lstStyle>
            <a:lvl1pPr marL="0" indent="0">
              <a:buNone/>
              <a:defRPr sz="1400" cap="all" baseline="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39058ECB-2935-45B1-80F1-ED38302C2759}"/>
              </a:ext>
            </a:extLst>
          </p:cNvPr>
          <p:cNvSpPr>
            <a:spLocks noGrp="1"/>
          </p:cNvSpPr>
          <p:nvPr>
            <p:ph type="dt" sz="half" idx="10"/>
          </p:nvPr>
        </p:nvSpPr>
        <p:spPr>
          <a:xfrm>
            <a:off x="838200" y="6356350"/>
            <a:ext cx="2743200" cy="365125"/>
          </a:xfrm>
          <a:prstGeom prst="rect">
            <a:avLst/>
          </a:prstGeom>
        </p:spPr>
        <p:txBody>
          <a:bodyPr/>
          <a:lstStyle/>
          <a:p>
            <a:r>
              <a:rPr lang="en-US"/>
              <a:t>8/5/2026</a:t>
            </a:r>
            <a:endParaRPr lang="en-US" dirty="0"/>
          </a:p>
        </p:txBody>
      </p:sp>
      <p:sp>
        <p:nvSpPr>
          <p:cNvPr id="4" name="Footer Placeholder 3">
            <a:extLst>
              <a:ext uri="{FF2B5EF4-FFF2-40B4-BE49-F238E27FC236}">
                <a16:creationId xmlns:a16="http://schemas.microsoft.com/office/drawing/2014/main" id="{B8FC42CC-A62B-40E8-907A-F15D7C216F8A}"/>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5" name="Slide Number Placeholder 4">
            <a:extLst>
              <a:ext uri="{FF2B5EF4-FFF2-40B4-BE49-F238E27FC236}">
                <a16:creationId xmlns:a16="http://schemas.microsoft.com/office/drawing/2014/main" id="{333E0735-85DE-48C3-8FE9-0754F9ABD6C1}"/>
              </a:ext>
            </a:extLst>
          </p:cNvPr>
          <p:cNvSpPr>
            <a:spLocks noGrp="1"/>
          </p:cNvSpPr>
          <p:nvPr>
            <p:ph type="sldNum" sz="quarter" idx="12"/>
          </p:nvPr>
        </p:nvSpPr>
        <p:spPr>
          <a:xfrm>
            <a:off x="8610600" y="6356350"/>
            <a:ext cx="2743200" cy="365125"/>
          </a:xfrm>
          <a:prstGeom prst="rect">
            <a:avLst/>
          </a:prstGeom>
        </p:spPr>
        <p:txBody>
          <a:body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78116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hank you 2">
    <p:bg>
      <p:bgPr>
        <a:solidFill>
          <a:schemeClr val="accent5">
            <a:alpha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06EC1-D867-4113-B1E4-72ADCC4B1586}"/>
              </a:ext>
            </a:extLst>
          </p:cNvPr>
          <p:cNvSpPr>
            <a:spLocks noGrp="1"/>
          </p:cNvSpPr>
          <p:nvPr>
            <p:ph type="title" hasCustomPrompt="1"/>
          </p:nvPr>
        </p:nvSpPr>
        <p:spPr>
          <a:xfrm>
            <a:off x="1130061" y="1541398"/>
            <a:ext cx="4442603" cy="2124827"/>
          </a:xfrm>
          <a:prstGeom prst="rect">
            <a:avLst/>
          </a:prstGeom>
          <a:noFill/>
          <a:ln w="28575">
            <a:solidFill>
              <a:schemeClr val="tx1"/>
            </a:solidFill>
          </a:ln>
        </p:spPr>
        <p:txBody>
          <a:bodyPr anchor="ctr"/>
          <a:lstStyle>
            <a:lvl1pPr algn="ctr">
              <a:defRPr sz="2400" cap="all" spc="100" baseline="0">
                <a:solidFill>
                  <a:schemeClr val="tx1"/>
                </a:solidFill>
              </a:defRPr>
            </a:lvl1pPr>
          </a:lstStyle>
          <a:p>
            <a:r>
              <a:rPr lang="en-US" dirty="0"/>
              <a:t>Add title</a:t>
            </a:r>
          </a:p>
        </p:txBody>
      </p:sp>
      <p:sp>
        <p:nvSpPr>
          <p:cNvPr id="38" name="Text Placeholder 10">
            <a:extLst>
              <a:ext uri="{FF2B5EF4-FFF2-40B4-BE49-F238E27FC236}">
                <a16:creationId xmlns:a16="http://schemas.microsoft.com/office/drawing/2014/main" id="{34C23C4D-3C16-4A17-BF8A-A9C4E2F013E3}"/>
              </a:ext>
            </a:extLst>
          </p:cNvPr>
          <p:cNvSpPr>
            <a:spLocks noGrp="1"/>
          </p:cNvSpPr>
          <p:nvPr>
            <p:ph type="body" sz="quarter" idx="19" hasCustomPrompt="1"/>
          </p:nvPr>
        </p:nvSpPr>
        <p:spPr>
          <a:xfrm>
            <a:off x="1130061" y="3984426"/>
            <a:ext cx="4442603" cy="2424999"/>
          </a:xfrm>
          <a:prstGeom prst="rect">
            <a:avLst/>
          </a:prstGeom>
        </p:spPr>
        <p:txBody>
          <a:bodyPr anchor="t"/>
          <a:lstStyle>
            <a:lvl1pPr marL="0" indent="0" algn="ctr">
              <a:lnSpc>
                <a:spcPct val="125000"/>
              </a:lnSpc>
              <a:spcBef>
                <a:spcPts val="0"/>
              </a:spcBef>
              <a:spcAft>
                <a:spcPts val="600"/>
              </a:spcAft>
              <a:buNone/>
              <a:defRPr sz="1800" cap="none" spc="100" baseline="0">
                <a:solidFill>
                  <a:schemeClr val="tx1"/>
                </a:solidFill>
                <a:latin typeface="+mn-lt"/>
              </a:defRPr>
            </a:lvl1pPr>
          </a:lstStyle>
          <a:p>
            <a:pPr lvl="0"/>
            <a:r>
              <a:rPr lang="en-US" dirty="0"/>
              <a:t>Click to add text</a:t>
            </a:r>
          </a:p>
        </p:txBody>
      </p:sp>
      <p:sp>
        <p:nvSpPr>
          <p:cNvPr id="11" name="Picture Placeholder 8">
            <a:extLst>
              <a:ext uri="{FF2B5EF4-FFF2-40B4-BE49-F238E27FC236}">
                <a16:creationId xmlns:a16="http://schemas.microsoft.com/office/drawing/2014/main" id="{50298920-F98C-4AFF-A39F-BB5644F96EBA}"/>
              </a:ext>
            </a:extLst>
          </p:cNvPr>
          <p:cNvSpPr>
            <a:spLocks noGrp="1"/>
          </p:cNvSpPr>
          <p:nvPr>
            <p:ph type="pic" sz="quarter" idx="10" hasCustomPrompt="1"/>
          </p:nvPr>
        </p:nvSpPr>
        <p:spPr>
          <a:xfrm>
            <a:off x="6771736" y="0"/>
            <a:ext cx="5420263" cy="6858000"/>
          </a:xfrm>
          <a:prstGeom prst="rect">
            <a:avLst/>
          </a:prstGeom>
        </p:spPr>
        <p:txBody>
          <a:bodyPr/>
          <a:lstStyle>
            <a:lvl1pPr marL="0" indent="0" algn="ctr">
              <a:buNone/>
              <a:defRPr/>
            </a:lvl1pPr>
          </a:lstStyle>
          <a:p>
            <a:r>
              <a:rPr lang="en-US" dirty="0"/>
              <a:t>Click to add photo</a:t>
            </a:r>
          </a:p>
        </p:txBody>
      </p:sp>
    </p:spTree>
    <p:extLst>
      <p:ext uri="{BB962C8B-B14F-4D97-AF65-F5344CB8AC3E}">
        <p14:creationId xmlns:p14="http://schemas.microsoft.com/office/powerpoint/2010/main" val="4257799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BE02389-643A-44A3-9E32-4459CAEAC3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a:t>8/5/2026</a:t>
            </a:r>
            <a:endParaRPr lang="en-US" dirty="0"/>
          </a:p>
        </p:txBody>
      </p:sp>
      <p:sp>
        <p:nvSpPr>
          <p:cNvPr id="5" name="Footer Placeholder 4">
            <a:extLst>
              <a:ext uri="{FF2B5EF4-FFF2-40B4-BE49-F238E27FC236}">
                <a16:creationId xmlns:a16="http://schemas.microsoft.com/office/drawing/2014/main" id="{1E3E221A-6F27-4890-B073-7BA27B8FB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endParaRPr lang="en-US" dirty="0"/>
          </a:p>
        </p:txBody>
      </p:sp>
      <p:sp>
        <p:nvSpPr>
          <p:cNvPr id="6" name="Slide Number Placeholder 5">
            <a:extLst>
              <a:ext uri="{FF2B5EF4-FFF2-40B4-BE49-F238E27FC236}">
                <a16:creationId xmlns:a16="http://schemas.microsoft.com/office/drawing/2014/main" id="{40B06CAC-A122-486F-81C6-4299D83E94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423011387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73" r:id="rId3"/>
    <p:sldLayoutId id="2147483669" r:id="rId4"/>
    <p:sldLayoutId id="2147483651" r:id="rId5"/>
    <p:sldLayoutId id="2147483671" r:id="rId6"/>
    <p:sldLayoutId id="2147483652" r:id="rId7"/>
    <p:sldLayoutId id="2147483653" r:id="rId8"/>
    <p:sldLayoutId id="2147483650" r:id="rId9"/>
    <p:sldLayoutId id="2147483664" r:id="rId10"/>
    <p:sldLayoutId id="2147483659" r:id="rId11"/>
    <p:sldLayoutId id="2147483662" r:id="rId12"/>
    <p:sldLayoutId id="2147483670" r:id="rId13"/>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hyperlink" Target="https://www.detroitnews.com/story/opinion/voices/2020/12/25/birth-baby-pandemic-advice-maternity-care-column/3993851001/" TargetMode="Externa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0.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s://travelinyourownway.com/2025/05/22/google-unveils-smart-glasses-with-real-time-translation-and-navigation-for-travelers/" TargetMode="External"/><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Close-up of a green field">
            <a:extLst>
              <a:ext uri="{FF2B5EF4-FFF2-40B4-BE49-F238E27FC236}">
                <a16:creationId xmlns:a16="http://schemas.microsoft.com/office/drawing/2014/main" id="{FE4A4B5C-D71A-0CFA-A601-EB93F13F5AA0}"/>
              </a:ext>
            </a:extLst>
          </p:cNvPr>
          <p:cNvPicPr>
            <a:picLocks noGrp="1" noChangeAspect="1"/>
          </p:cNvPicPr>
          <p:nvPr>
            <p:ph type="pic" sz="quarter" idx="10"/>
          </p:nvPr>
        </p:nvPicPr>
        <p:blipFill>
          <a:blip r:embed="rId3">
            <a:alphaModFix amt="50000"/>
          </a:blip>
          <a:srcRect/>
          <a:stretch/>
        </p:blipFill>
        <p:spPr>
          <a:xfrm>
            <a:off x="0" y="69974"/>
            <a:ext cx="12192000" cy="6858000"/>
          </a:xfrm>
        </p:spPr>
      </p:pic>
      <p:sp>
        <p:nvSpPr>
          <p:cNvPr id="7" name="Title 6">
            <a:extLst>
              <a:ext uri="{FF2B5EF4-FFF2-40B4-BE49-F238E27FC236}">
                <a16:creationId xmlns:a16="http://schemas.microsoft.com/office/drawing/2014/main" id="{C0147929-8D39-DAA9-C3C5-4829D9C31C27}"/>
              </a:ext>
            </a:extLst>
          </p:cNvPr>
          <p:cNvSpPr>
            <a:spLocks noGrp="1"/>
          </p:cNvSpPr>
          <p:nvPr>
            <p:ph type="title"/>
          </p:nvPr>
        </p:nvSpPr>
        <p:spPr>
          <a:xfrm>
            <a:off x="1309255" y="1309255"/>
            <a:ext cx="9682836" cy="3213553"/>
          </a:xfrm>
        </p:spPr>
        <p:txBody>
          <a:bodyPr/>
          <a:lstStyle/>
          <a:p>
            <a:r>
              <a:rPr lang="en-US" dirty="0"/>
              <a:t>Reducing Caregiver Resistance by using Motivational Interviewing Skills</a:t>
            </a:r>
          </a:p>
        </p:txBody>
      </p:sp>
      <p:sp>
        <p:nvSpPr>
          <p:cNvPr id="2" name="TextBox 1">
            <a:extLst>
              <a:ext uri="{FF2B5EF4-FFF2-40B4-BE49-F238E27FC236}">
                <a16:creationId xmlns:a16="http://schemas.microsoft.com/office/drawing/2014/main" id="{5AC7B483-3FBA-5B60-715F-DD30AEB98C55}"/>
              </a:ext>
            </a:extLst>
          </p:cNvPr>
          <p:cNvSpPr txBox="1"/>
          <p:nvPr/>
        </p:nvSpPr>
        <p:spPr>
          <a:xfrm>
            <a:off x="1393372" y="5300424"/>
            <a:ext cx="8033657" cy="923330"/>
          </a:xfrm>
          <a:prstGeom prst="rect">
            <a:avLst/>
          </a:prstGeom>
          <a:noFill/>
        </p:spPr>
        <p:txBody>
          <a:bodyPr wrap="square" rtlCol="0">
            <a:spAutoFit/>
          </a:bodyPr>
          <a:lstStyle/>
          <a:p>
            <a:r>
              <a:rPr lang="en-US" dirty="0">
                <a:solidFill>
                  <a:schemeClr val="accent3">
                    <a:lumMod val="40000"/>
                    <a:lumOff val="60000"/>
                  </a:schemeClr>
                </a:solidFill>
              </a:rPr>
              <a:t>Mary Schrier, MA, BCBA, LBA	</a:t>
            </a:r>
          </a:p>
          <a:p>
            <a:r>
              <a:rPr lang="en-US" dirty="0">
                <a:solidFill>
                  <a:schemeClr val="accent3">
                    <a:lumMod val="40000"/>
                    <a:lumOff val="60000"/>
                  </a:schemeClr>
                </a:solidFill>
              </a:rPr>
              <a:t>Autism Supervisor</a:t>
            </a:r>
          </a:p>
          <a:p>
            <a:r>
              <a:rPr lang="en-US" dirty="0">
                <a:solidFill>
                  <a:schemeClr val="accent3">
                    <a:lumMod val="40000"/>
                    <a:lumOff val="60000"/>
                  </a:schemeClr>
                </a:solidFill>
              </a:rPr>
              <a:t>Community Mental Health for Central Michigan</a:t>
            </a:r>
          </a:p>
        </p:txBody>
      </p:sp>
    </p:spTree>
    <p:extLst>
      <p:ext uri="{BB962C8B-B14F-4D97-AF65-F5344CB8AC3E}">
        <p14:creationId xmlns:p14="http://schemas.microsoft.com/office/powerpoint/2010/main" val="1760268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B6C50-7091-EFF8-4574-F2C85E4C1156}"/>
            </a:ext>
          </a:extLst>
        </p:cNvPr>
        <p:cNvGrpSpPr/>
        <p:nvPr/>
      </p:nvGrpSpPr>
      <p:grpSpPr>
        <a:xfrm>
          <a:off x="0" y="0"/>
          <a:ext cx="0" cy="0"/>
          <a:chOff x="0" y="0"/>
          <a:chExt cx="0" cy="0"/>
        </a:xfrm>
      </p:grpSpPr>
      <p:pic>
        <p:nvPicPr>
          <p:cNvPr id="11" name="Picture Placeholder 10" descr="A green rolling hills with a sunset">
            <a:extLst>
              <a:ext uri="{FF2B5EF4-FFF2-40B4-BE49-F238E27FC236}">
                <a16:creationId xmlns:a16="http://schemas.microsoft.com/office/drawing/2014/main" id="{3CDA2ACB-1B02-27A8-7775-617CA3FBE24D}"/>
              </a:ext>
            </a:extLst>
          </p:cNvPr>
          <p:cNvPicPr>
            <a:picLocks noGrp="1" noChangeAspect="1"/>
          </p:cNvPicPr>
          <p:nvPr>
            <p:ph type="pic" sz="quarter" idx="10"/>
          </p:nvPr>
        </p:nvPicPr>
        <p:blipFill>
          <a:blip r:embed="rId3"/>
          <a:srcRect/>
          <a:stretch/>
        </p:blipFill>
        <p:spPr>
          <a:xfrm>
            <a:off x="86216" y="0"/>
            <a:ext cx="6772276" cy="6858000"/>
          </a:xfrm>
        </p:spPr>
      </p:pic>
      <p:sp>
        <p:nvSpPr>
          <p:cNvPr id="47" name="Title 46">
            <a:extLst>
              <a:ext uri="{FF2B5EF4-FFF2-40B4-BE49-F238E27FC236}">
                <a16:creationId xmlns:a16="http://schemas.microsoft.com/office/drawing/2014/main" id="{A5978D02-E583-207A-F9F6-74062409D31A}"/>
              </a:ext>
            </a:extLst>
          </p:cNvPr>
          <p:cNvSpPr>
            <a:spLocks noGrp="1"/>
          </p:cNvSpPr>
          <p:nvPr>
            <p:ph type="title"/>
          </p:nvPr>
        </p:nvSpPr>
        <p:spPr>
          <a:xfrm>
            <a:off x="1138393" y="602032"/>
            <a:ext cx="4377400" cy="2411469"/>
          </a:xfrm>
        </p:spPr>
        <p:txBody>
          <a:bodyPr/>
          <a:lstStyle/>
          <a:p>
            <a:r>
              <a:rPr lang="en-US" sz="2800" noProof="0" dirty="0"/>
              <a:t>What You will Learn</a:t>
            </a:r>
            <a:br>
              <a:rPr lang="en-US" sz="2800" noProof="0" dirty="0"/>
            </a:br>
            <a:endParaRPr lang="en-US" sz="2800" dirty="0"/>
          </a:p>
        </p:txBody>
      </p:sp>
      <p:sp>
        <p:nvSpPr>
          <p:cNvPr id="19" name="Text Placeholder 18">
            <a:extLst>
              <a:ext uri="{FF2B5EF4-FFF2-40B4-BE49-F238E27FC236}">
                <a16:creationId xmlns:a16="http://schemas.microsoft.com/office/drawing/2014/main" id="{E4B8C754-2A29-400D-2E19-92B68C41F71C}"/>
              </a:ext>
            </a:extLst>
          </p:cNvPr>
          <p:cNvSpPr>
            <a:spLocks noGrp="1"/>
          </p:cNvSpPr>
          <p:nvPr>
            <p:ph type="body" sz="quarter" idx="12"/>
          </p:nvPr>
        </p:nvSpPr>
        <p:spPr/>
        <p:txBody>
          <a:bodyPr/>
          <a:lstStyle/>
          <a:p>
            <a:endParaRPr lang="en-US" dirty="0"/>
          </a:p>
        </p:txBody>
      </p:sp>
      <p:sp>
        <p:nvSpPr>
          <p:cNvPr id="4" name="Text Placeholder 3">
            <a:extLst>
              <a:ext uri="{FF2B5EF4-FFF2-40B4-BE49-F238E27FC236}">
                <a16:creationId xmlns:a16="http://schemas.microsoft.com/office/drawing/2014/main" id="{2C47CCAF-1EE2-F557-8942-AF652D1ACD9F}"/>
              </a:ext>
            </a:extLst>
          </p:cNvPr>
          <p:cNvSpPr>
            <a:spLocks noGrp="1"/>
          </p:cNvSpPr>
          <p:nvPr>
            <p:ph type="body" sz="quarter" idx="11"/>
          </p:nvPr>
        </p:nvSpPr>
        <p:spPr>
          <a:xfrm>
            <a:off x="7204894" y="2062956"/>
            <a:ext cx="4654597" cy="2732087"/>
          </a:xfrm>
        </p:spPr>
        <p:txBody>
          <a:bodyPr/>
          <a:lstStyle/>
          <a:p>
            <a:pPr marL="342900" indent="-342900">
              <a:buFont typeface="+mj-lt"/>
              <a:buAutoNum type="arabicPeriod"/>
            </a:pPr>
            <a:r>
              <a:rPr lang="en-US" dirty="0"/>
              <a:t>What is Motivational Interviewing</a:t>
            </a:r>
          </a:p>
          <a:p>
            <a:pPr marL="342900" indent="-342900">
              <a:buFont typeface="+mj-lt"/>
              <a:buAutoNum type="arabicPeriod"/>
            </a:pPr>
            <a:r>
              <a:rPr lang="en-US" dirty="0"/>
              <a:t>The Spirit of MI</a:t>
            </a:r>
          </a:p>
          <a:p>
            <a:pPr marL="342900" indent="-342900">
              <a:buFont typeface="+mj-lt"/>
              <a:buAutoNum type="arabicPeriod"/>
            </a:pPr>
            <a:r>
              <a:rPr lang="en-US" dirty="0"/>
              <a:t>Four Tasks in MI: Engaging, Focusing, Evoking, Planning</a:t>
            </a:r>
          </a:p>
          <a:p>
            <a:pPr marL="342900" indent="-342900">
              <a:buFont typeface="+mj-lt"/>
              <a:buAutoNum type="arabicPeriod"/>
            </a:pPr>
            <a:r>
              <a:rPr lang="en-US" dirty="0"/>
              <a:t>MI Basic Skills -- OARS</a:t>
            </a:r>
          </a:p>
          <a:p>
            <a:pPr marL="342900" indent="-342900">
              <a:buFont typeface="+mj-lt"/>
              <a:buAutoNum type="arabicPeriod"/>
            </a:pPr>
            <a:r>
              <a:rPr lang="en-US" dirty="0"/>
              <a:t>Tools to Use Today</a:t>
            </a:r>
          </a:p>
        </p:txBody>
      </p:sp>
      <p:sp>
        <p:nvSpPr>
          <p:cNvPr id="20" name="Slide Number Placeholder 19">
            <a:extLst>
              <a:ext uri="{FF2B5EF4-FFF2-40B4-BE49-F238E27FC236}">
                <a16:creationId xmlns:a16="http://schemas.microsoft.com/office/drawing/2014/main" id="{3532C7F9-42DF-90BA-C1F3-37D422A354F3}"/>
              </a:ext>
            </a:extLst>
          </p:cNvPr>
          <p:cNvSpPr>
            <a:spLocks noGrp="1"/>
          </p:cNvSpPr>
          <p:nvPr>
            <p:ph type="sldNum" sz="quarter" idx="4"/>
          </p:nvPr>
        </p:nvSpPr>
        <p:spPr/>
        <p:txBody>
          <a:bodyPr/>
          <a:lstStyle/>
          <a:p>
            <a:fld id="{EA87306C-81BA-4795-A5CA-9392456A8C1E}" type="slidenum">
              <a:rPr lang="en-US" smtClean="0"/>
              <a:pPr/>
              <a:t>2</a:t>
            </a:fld>
            <a:endParaRPr lang="en-US" dirty="0"/>
          </a:p>
        </p:txBody>
      </p:sp>
      <p:sp>
        <p:nvSpPr>
          <p:cNvPr id="2" name="TextBox 1">
            <a:extLst>
              <a:ext uri="{FF2B5EF4-FFF2-40B4-BE49-F238E27FC236}">
                <a16:creationId xmlns:a16="http://schemas.microsoft.com/office/drawing/2014/main" id="{89B92AD0-F8AF-955F-3B00-6292AE41AF05}"/>
              </a:ext>
            </a:extLst>
          </p:cNvPr>
          <p:cNvSpPr txBox="1"/>
          <p:nvPr/>
        </p:nvSpPr>
        <p:spPr>
          <a:xfrm>
            <a:off x="1138393" y="5525353"/>
            <a:ext cx="4762396" cy="830997"/>
          </a:xfrm>
          <a:prstGeom prst="rect">
            <a:avLst/>
          </a:prstGeom>
          <a:solidFill>
            <a:schemeClr val="accent6">
              <a:lumMod val="60000"/>
              <a:lumOff val="40000"/>
            </a:schemeClr>
          </a:solidFill>
        </p:spPr>
        <p:txBody>
          <a:bodyPr wrap="square" rtlCol="0">
            <a:spAutoFit/>
          </a:bodyPr>
          <a:lstStyle/>
          <a:p>
            <a:r>
              <a:rPr lang="en-US" sz="1600" dirty="0"/>
              <a:t>BACB Test Content Outline (6</a:t>
            </a:r>
            <a:r>
              <a:rPr lang="en-US" sz="1600" baseline="30000" dirty="0"/>
              <a:t>th</a:t>
            </a:r>
            <a:r>
              <a:rPr lang="en-US" sz="1600" dirty="0"/>
              <a:t> ed.) E8: Identify and apply interpersonal and other skills to establish and maintain professional relationships.</a:t>
            </a:r>
          </a:p>
        </p:txBody>
      </p:sp>
      <p:sp>
        <p:nvSpPr>
          <p:cNvPr id="3" name="TextBox 2">
            <a:extLst>
              <a:ext uri="{FF2B5EF4-FFF2-40B4-BE49-F238E27FC236}">
                <a16:creationId xmlns:a16="http://schemas.microsoft.com/office/drawing/2014/main" id="{3808F759-8555-0DB9-43D1-70E51B06E6F3}"/>
              </a:ext>
            </a:extLst>
          </p:cNvPr>
          <p:cNvSpPr txBox="1"/>
          <p:nvPr/>
        </p:nvSpPr>
        <p:spPr>
          <a:xfrm>
            <a:off x="1484795" y="2090172"/>
            <a:ext cx="3886201" cy="923330"/>
          </a:xfrm>
          <a:prstGeom prst="rect">
            <a:avLst/>
          </a:prstGeom>
          <a:noFill/>
        </p:spPr>
        <p:txBody>
          <a:bodyPr wrap="square" rtlCol="0">
            <a:spAutoFit/>
          </a:bodyPr>
          <a:lstStyle/>
          <a:p>
            <a:r>
              <a:rPr lang="en-US" dirty="0">
                <a:solidFill>
                  <a:schemeClr val="bg1"/>
                </a:solidFill>
              </a:rPr>
              <a:t>How to Improve Rapport, Reduce Resistance, and Lead to Change</a:t>
            </a:r>
          </a:p>
          <a:p>
            <a:endParaRPr lang="en-US" dirty="0"/>
          </a:p>
        </p:txBody>
      </p:sp>
      <p:sp>
        <p:nvSpPr>
          <p:cNvPr id="5" name="Date Placeholder 4">
            <a:extLst>
              <a:ext uri="{FF2B5EF4-FFF2-40B4-BE49-F238E27FC236}">
                <a16:creationId xmlns:a16="http://schemas.microsoft.com/office/drawing/2014/main" id="{FB200F40-58C6-A82C-30D9-1AA7136D945C}"/>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2663872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AB876-E212-6F3D-0187-FEE4368DE5EE}"/>
              </a:ext>
            </a:extLst>
          </p:cNvPr>
          <p:cNvSpPr>
            <a:spLocks noGrp="1"/>
          </p:cNvSpPr>
          <p:nvPr>
            <p:ph type="title"/>
          </p:nvPr>
        </p:nvSpPr>
        <p:spPr/>
        <p:txBody>
          <a:bodyPr/>
          <a:lstStyle/>
          <a:p>
            <a:r>
              <a:rPr lang="en-US" dirty="0"/>
              <a:t>How does parent resistance show up?</a:t>
            </a:r>
          </a:p>
        </p:txBody>
      </p:sp>
      <p:sp>
        <p:nvSpPr>
          <p:cNvPr id="3" name="Content Placeholder 2">
            <a:extLst>
              <a:ext uri="{FF2B5EF4-FFF2-40B4-BE49-F238E27FC236}">
                <a16:creationId xmlns:a16="http://schemas.microsoft.com/office/drawing/2014/main" id="{285E46AA-477F-2E37-40F1-8DF23B9700EA}"/>
              </a:ext>
            </a:extLst>
          </p:cNvPr>
          <p:cNvSpPr>
            <a:spLocks noGrp="1"/>
          </p:cNvSpPr>
          <p:nvPr>
            <p:ph sz="quarter" idx="10"/>
          </p:nvPr>
        </p:nvSpPr>
        <p:spPr>
          <a:xfrm>
            <a:off x="5579338" y="804863"/>
            <a:ext cx="6432553" cy="5248276"/>
          </a:xfrm>
        </p:spPr>
        <p:txBody>
          <a:bodyPr/>
          <a:lstStyle/>
          <a:p>
            <a:r>
              <a:rPr lang="en-US" dirty="0"/>
              <a:t>”We do things our own way.”</a:t>
            </a:r>
          </a:p>
          <a:p>
            <a:r>
              <a:rPr lang="en-US" dirty="0"/>
              <a:t>Cancelling Parent Training sessions</a:t>
            </a:r>
          </a:p>
          <a:p>
            <a:r>
              <a:rPr lang="en-US" dirty="0"/>
              <a:t>“Forgetting” to use PECS book</a:t>
            </a:r>
          </a:p>
          <a:p>
            <a:r>
              <a:rPr lang="en-US" dirty="0"/>
              <a:t>“We already tried that.”</a:t>
            </a:r>
          </a:p>
          <a:p>
            <a:r>
              <a:rPr lang="en-US" dirty="0"/>
              <a:t>Not collecting data -- “I don’t have time for that.”</a:t>
            </a:r>
          </a:p>
          <a:p>
            <a:r>
              <a:rPr lang="en-US" dirty="0"/>
              <a:t>Telling the tech “this won’t work” </a:t>
            </a:r>
          </a:p>
          <a:p>
            <a:r>
              <a:rPr lang="en-US" dirty="0"/>
              <a:t>“She listens to me at home. We don’t see any problems.”</a:t>
            </a:r>
          </a:p>
          <a:p>
            <a:endParaRPr lang="en-US" dirty="0"/>
          </a:p>
          <a:p>
            <a:r>
              <a:rPr lang="en-US" dirty="0"/>
              <a:t>What are your examples?</a:t>
            </a:r>
          </a:p>
          <a:p>
            <a:endParaRPr lang="en-US" dirty="0"/>
          </a:p>
          <a:p>
            <a:r>
              <a:rPr lang="en-US" dirty="0"/>
              <a:t>How do you typically respond?</a:t>
            </a:r>
          </a:p>
        </p:txBody>
      </p:sp>
      <p:sp>
        <p:nvSpPr>
          <p:cNvPr id="4" name="Slide Number Placeholder 3">
            <a:extLst>
              <a:ext uri="{FF2B5EF4-FFF2-40B4-BE49-F238E27FC236}">
                <a16:creationId xmlns:a16="http://schemas.microsoft.com/office/drawing/2014/main" id="{79FABBCB-8AB4-E9DB-8050-84250B5D29EB}"/>
              </a:ext>
            </a:extLst>
          </p:cNvPr>
          <p:cNvSpPr>
            <a:spLocks noGrp="1"/>
          </p:cNvSpPr>
          <p:nvPr>
            <p:ph type="sldNum" sz="quarter" idx="4"/>
          </p:nvPr>
        </p:nvSpPr>
        <p:spPr/>
        <p:txBody>
          <a:bodyPr/>
          <a:lstStyle/>
          <a:p>
            <a:fld id="{EA87306C-81BA-4795-A5CA-9392456A8C1E}" type="slidenum">
              <a:rPr lang="en-US" smtClean="0"/>
              <a:pPr/>
              <a:t>3</a:t>
            </a:fld>
            <a:endParaRPr lang="en-US" dirty="0"/>
          </a:p>
        </p:txBody>
      </p:sp>
      <p:sp>
        <p:nvSpPr>
          <p:cNvPr id="5" name="Date Placeholder 4">
            <a:extLst>
              <a:ext uri="{FF2B5EF4-FFF2-40B4-BE49-F238E27FC236}">
                <a16:creationId xmlns:a16="http://schemas.microsoft.com/office/drawing/2014/main" id="{5C106A45-BDBE-EC03-3585-1E202CABE98D}"/>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3045428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4" descr="A field of wheat with tracks in it">
            <a:extLst>
              <a:ext uri="{FF2B5EF4-FFF2-40B4-BE49-F238E27FC236}">
                <a16:creationId xmlns:a16="http://schemas.microsoft.com/office/drawing/2014/main" id="{C87F6471-997C-22D3-53CC-CD6A18514131}"/>
              </a:ext>
            </a:extLst>
          </p:cNvPr>
          <p:cNvPicPr>
            <a:picLocks noChangeAspect="1"/>
          </p:cNvPicPr>
          <p:nvPr/>
        </p:nvPicPr>
        <p:blipFill>
          <a:blip r:embed="rId3"/>
          <a:srcRect/>
          <a:stretch>
            <a:fillRect/>
          </a:stretch>
        </p:blipFill>
        <p:spPr>
          <a:xfrm>
            <a:off x="20" y="-2"/>
            <a:ext cx="12191980" cy="6858000"/>
          </a:xfrm>
          <a:prstGeom prst="rect">
            <a:avLst/>
          </a:prstGeom>
          <a:noFill/>
        </p:spPr>
      </p:pic>
      <p:sp>
        <p:nvSpPr>
          <p:cNvPr id="2" name="Title 1">
            <a:extLst>
              <a:ext uri="{FF2B5EF4-FFF2-40B4-BE49-F238E27FC236}">
                <a16:creationId xmlns:a16="http://schemas.microsoft.com/office/drawing/2014/main" id="{1BBCEE45-D347-1A33-80B3-C3C9D68738BB}"/>
              </a:ext>
            </a:extLst>
          </p:cNvPr>
          <p:cNvSpPr>
            <a:spLocks noGrp="1"/>
          </p:cNvSpPr>
          <p:nvPr>
            <p:ph type="title"/>
          </p:nvPr>
        </p:nvSpPr>
        <p:spPr>
          <a:xfrm>
            <a:off x="536864" y="1007916"/>
            <a:ext cx="11118272" cy="4842164"/>
          </a:xfrm>
          <a:solidFill>
            <a:srgbClr val="F5FAE8"/>
          </a:solidFill>
        </p:spPr>
        <p:txBody>
          <a:bodyPr anchor="ctr">
            <a:normAutofit/>
          </a:bodyPr>
          <a:lstStyle/>
          <a:p>
            <a:r>
              <a:rPr lang="en-US" sz="2800" b="0" cap="none" dirty="0">
                <a:solidFill>
                  <a:srgbClr val="476977"/>
                </a:solidFill>
              </a:rPr>
              <a:t>“Parent resistance in ABA services is one of the most frequently cited challenges by behavior analysts, yet it is often misunderstood. </a:t>
            </a:r>
            <a:br>
              <a:rPr lang="en-US" sz="2800" b="0" cap="none" dirty="0">
                <a:solidFill>
                  <a:srgbClr val="476977"/>
                </a:solidFill>
              </a:rPr>
            </a:br>
            <a:r>
              <a:rPr lang="en-US" sz="2800" b="0" cap="none" dirty="0">
                <a:solidFill>
                  <a:srgbClr val="476977"/>
                </a:solidFill>
              </a:rPr>
              <a:t>The default assumption that resistant parents lack motivation or concern about their child's progress misses a more nuanced and productive explanation: </a:t>
            </a:r>
            <a:br>
              <a:rPr lang="en-US" sz="2800" b="0" cap="none" dirty="0">
                <a:solidFill>
                  <a:srgbClr val="476977"/>
                </a:solidFill>
              </a:rPr>
            </a:br>
            <a:r>
              <a:rPr lang="en-US" sz="2800" b="0" cap="none" dirty="0">
                <a:solidFill>
                  <a:srgbClr val="476977"/>
                </a:solidFill>
              </a:rPr>
              <a:t>parent resistance frequently reflects a mismatch in communication between the practitioner and the caregiver.” Plattner &amp; Anderson, 2023</a:t>
            </a:r>
            <a:br>
              <a:rPr lang="en-US" sz="2800" b="0" cap="none" dirty="0">
                <a:solidFill>
                  <a:srgbClr val="476977"/>
                </a:solidFill>
              </a:rPr>
            </a:br>
            <a:endParaRPr lang="en-US" sz="2800" b="0" cap="none" dirty="0">
              <a:solidFill>
                <a:srgbClr val="476977"/>
              </a:solidFill>
            </a:endParaRPr>
          </a:p>
        </p:txBody>
      </p:sp>
      <p:sp>
        <p:nvSpPr>
          <p:cNvPr id="15" name="Slide Number Placeholder 5" hidden="1">
            <a:extLst>
              <a:ext uri="{FF2B5EF4-FFF2-40B4-BE49-F238E27FC236}">
                <a16:creationId xmlns:a16="http://schemas.microsoft.com/office/drawing/2014/main" id="{1835814D-4F25-16CB-29F2-45AB00485697}"/>
              </a:ext>
            </a:extLst>
          </p:cNvPr>
          <p:cNvSpPr>
            <a:spLocks noGrp="1"/>
          </p:cNvSpPr>
          <p:nvPr>
            <p:ph type="sldNum" sz="quarter" idx="4294967295"/>
          </p:nvPr>
        </p:nvSpPr>
        <p:spPr>
          <a:xfrm>
            <a:off x="9791700" y="6356350"/>
            <a:ext cx="1562100" cy="365125"/>
          </a:xfrm>
        </p:spPr>
        <p:txBody>
          <a:bodyPr/>
          <a:lstStyle/>
          <a:p>
            <a:pPr>
              <a:spcAft>
                <a:spcPts val="600"/>
              </a:spcAft>
            </a:pPr>
            <a:fld id="{EA87306C-81BA-4795-A5CA-9392456A8C1E}" type="slidenum">
              <a:rPr lang="en-US" smtClean="0"/>
              <a:pPr>
                <a:spcAft>
                  <a:spcPts val="600"/>
                </a:spcAft>
              </a:pPr>
              <a:t>4</a:t>
            </a:fld>
            <a:endParaRPr lang="en-US"/>
          </a:p>
        </p:txBody>
      </p:sp>
    </p:spTree>
    <p:extLst>
      <p:ext uri="{BB962C8B-B14F-4D97-AF65-F5344CB8AC3E}">
        <p14:creationId xmlns:p14="http://schemas.microsoft.com/office/powerpoint/2010/main" val="3697609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4F0EE-734C-D482-DE55-6E56F0B7FE9F}"/>
              </a:ext>
            </a:extLst>
          </p:cNvPr>
          <p:cNvSpPr>
            <a:spLocks noGrp="1"/>
          </p:cNvSpPr>
          <p:nvPr>
            <p:ph type="title"/>
          </p:nvPr>
        </p:nvSpPr>
        <p:spPr/>
        <p:txBody>
          <a:bodyPr/>
          <a:lstStyle/>
          <a:p>
            <a:endParaRPr lang="en-US" dirty="0"/>
          </a:p>
        </p:txBody>
      </p:sp>
      <p:sp>
        <p:nvSpPr>
          <p:cNvPr id="3" name="Picture Placeholder 2">
            <a:extLst>
              <a:ext uri="{FF2B5EF4-FFF2-40B4-BE49-F238E27FC236}">
                <a16:creationId xmlns:a16="http://schemas.microsoft.com/office/drawing/2014/main" id="{93EDB0F7-6FEE-EB6F-6CB8-0AB930FA4AB7}"/>
              </a:ext>
            </a:extLst>
          </p:cNvPr>
          <p:cNvSpPr>
            <a:spLocks noGrp="1"/>
          </p:cNvSpPr>
          <p:nvPr>
            <p:ph type="pic" sz="quarter" idx="10"/>
          </p:nvPr>
        </p:nvSpPr>
        <p:spPr>
          <a:xfrm>
            <a:off x="4942933" y="367609"/>
            <a:ext cx="7249067" cy="1265392"/>
          </a:xfrm>
        </p:spPr>
        <p:txBody>
          <a:bodyPr/>
          <a:lstStyle/>
          <a:p>
            <a:r>
              <a:rPr lang="en-US" dirty="0"/>
              <a:t>Surveys of Parents and BCBAs Both Report Challenges to Joint Communication</a:t>
            </a:r>
          </a:p>
        </p:txBody>
      </p:sp>
      <p:sp>
        <p:nvSpPr>
          <p:cNvPr id="4" name="Text Placeholder 3">
            <a:extLst>
              <a:ext uri="{FF2B5EF4-FFF2-40B4-BE49-F238E27FC236}">
                <a16:creationId xmlns:a16="http://schemas.microsoft.com/office/drawing/2014/main" id="{CF494D84-0466-1BDF-A011-071935F32513}"/>
              </a:ext>
            </a:extLst>
          </p:cNvPr>
          <p:cNvSpPr>
            <a:spLocks noGrp="1"/>
          </p:cNvSpPr>
          <p:nvPr>
            <p:ph type="body" sz="quarter" idx="12"/>
          </p:nvPr>
        </p:nvSpPr>
        <p:spPr>
          <a:xfrm>
            <a:off x="581177" y="2796304"/>
            <a:ext cx="3769525" cy="2182482"/>
          </a:xfrm>
        </p:spPr>
        <p:txBody>
          <a:bodyPr/>
          <a:lstStyle/>
          <a:p>
            <a:r>
              <a:rPr lang="en-US" dirty="0"/>
              <a:t>Parents reported BCBAs lack interpersonal skills of:</a:t>
            </a:r>
          </a:p>
          <a:p>
            <a:pPr marL="285750" indent="-285750">
              <a:buFont typeface="Arial" panose="020B0604020202020204" pitchFamily="34" charset="0"/>
              <a:buChar char="•"/>
            </a:pPr>
            <a:r>
              <a:rPr lang="en-US" dirty="0"/>
              <a:t>Listening &amp; collaborating</a:t>
            </a:r>
          </a:p>
          <a:p>
            <a:pPr marL="285750" indent="-285750">
              <a:buFont typeface="Arial" panose="020B0604020202020204" pitchFamily="34" charset="0"/>
              <a:buChar char="•"/>
            </a:pPr>
            <a:r>
              <a:rPr lang="en-US" dirty="0"/>
              <a:t>Empathy &amp; compassion</a:t>
            </a:r>
          </a:p>
          <a:p>
            <a:pPr marL="285750" indent="-285750">
              <a:buFont typeface="Arial" panose="020B0604020202020204" pitchFamily="34" charset="0"/>
              <a:buChar char="•"/>
            </a:pPr>
            <a:r>
              <a:rPr lang="en-US" dirty="0"/>
              <a:t>Approach to their work </a:t>
            </a:r>
          </a:p>
        </p:txBody>
      </p:sp>
      <p:sp>
        <p:nvSpPr>
          <p:cNvPr id="6" name="Slide Number Placeholder 5">
            <a:extLst>
              <a:ext uri="{FF2B5EF4-FFF2-40B4-BE49-F238E27FC236}">
                <a16:creationId xmlns:a16="http://schemas.microsoft.com/office/drawing/2014/main" id="{188A9CE3-4B67-E2AD-C485-4A8F3E82A2E0}"/>
              </a:ext>
            </a:extLst>
          </p:cNvPr>
          <p:cNvSpPr>
            <a:spLocks noGrp="1"/>
          </p:cNvSpPr>
          <p:nvPr>
            <p:ph type="sldNum" sz="quarter" idx="4"/>
          </p:nvPr>
        </p:nvSpPr>
        <p:spPr/>
        <p:txBody>
          <a:bodyPr/>
          <a:lstStyle/>
          <a:p>
            <a:fld id="{EA87306C-81BA-4795-A5CA-9392456A8C1E}" type="slidenum">
              <a:rPr lang="en-US" smtClean="0"/>
              <a:pPr/>
              <a:t>5</a:t>
            </a:fld>
            <a:endParaRPr lang="en-US" dirty="0"/>
          </a:p>
        </p:txBody>
      </p:sp>
      <p:pic>
        <p:nvPicPr>
          <p:cNvPr id="9" name="Picture 8">
            <a:extLst>
              <a:ext uri="{FF2B5EF4-FFF2-40B4-BE49-F238E27FC236}">
                <a16:creationId xmlns:a16="http://schemas.microsoft.com/office/drawing/2014/main" id="{98497B6D-DB16-596F-7EEB-E041987DCC09}"/>
              </a:ext>
            </a:extLst>
          </p:cNvPr>
          <p:cNvPicPr>
            <a:picLocks noChangeAspect="1"/>
          </p:cNvPicPr>
          <p:nvPr/>
        </p:nvPicPr>
        <p:blipFill>
          <a:blip r:embed="rId3"/>
          <a:stretch>
            <a:fillRect/>
          </a:stretch>
        </p:blipFill>
        <p:spPr>
          <a:xfrm>
            <a:off x="5179566" y="2182483"/>
            <a:ext cx="6775798" cy="3410125"/>
          </a:xfrm>
          <a:prstGeom prst="rect">
            <a:avLst/>
          </a:prstGeom>
        </p:spPr>
      </p:pic>
      <p:sp>
        <p:nvSpPr>
          <p:cNvPr id="13" name="TextBox 12">
            <a:extLst>
              <a:ext uri="{FF2B5EF4-FFF2-40B4-BE49-F238E27FC236}">
                <a16:creationId xmlns:a16="http://schemas.microsoft.com/office/drawing/2014/main" id="{0CDCCFED-EC3D-2978-DCD2-E1F11A92AE27}"/>
              </a:ext>
            </a:extLst>
          </p:cNvPr>
          <p:cNvSpPr txBox="1"/>
          <p:nvPr/>
        </p:nvSpPr>
        <p:spPr>
          <a:xfrm>
            <a:off x="2047684" y="4763342"/>
            <a:ext cx="2539652" cy="215444"/>
          </a:xfrm>
          <a:prstGeom prst="rect">
            <a:avLst/>
          </a:prstGeom>
          <a:noFill/>
        </p:spPr>
        <p:txBody>
          <a:bodyPr wrap="square">
            <a:spAutoFit/>
          </a:bodyPr>
          <a:lstStyle/>
          <a:p>
            <a:r>
              <a:rPr lang="en-US" sz="800" b="0" i="0" u="none" strike="noStrike" baseline="0" dirty="0">
                <a:latin typeface="STIX-Regular"/>
              </a:rPr>
              <a:t>Taylor, B. A., LeBlanc, L. A., &amp; </a:t>
            </a:r>
            <a:r>
              <a:rPr lang="en-US" sz="800" b="0" i="0" u="none" strike="noStrike" baseline="0" dirty="0" err="1">
                <a:latin typeface="STIX-Regular"/>
              </a:rPr>
              <a:t>Nosik</a:t>
            </a:r>
            <a:r>
              <a:rPr lang="en-US" sz="800" b="0" i="0" u="none" strike="noStrike" baseline="0" dirty="0">
                <a:latin typeface="STIX-Regular"/>
              </a:rPr>
              <a:t>, M. R. (2018).</a:t>
            </a:r>
            <a:endParaRPr lang="en-US" dirty="0"/>
          </a:p>
        </p:txBody>
      </p:sp>
      <p:sp>
        <p:nvSpPr>
          <p:cNvPr id="15" name="TextBox 14">
            <a:extLst>
              <a:ext uri="{FF2B5EF4-FFF2-40B4-BE49-F238E27FC236}">
                <a16:creationId xmlns:a16="http://schemas.microsoft.com/office/drawing/2014/main" id="{99A3BA55-5AA0-8D93-584A-3C780C5C97DD}"/>
              </a:ext>
            </a:extLst>
          </p:cNvPr>
          <p:cNvSpPr txBox="1"/>
          <p:nvPr/>
        </p:nvSpPr>
        <p:spPr>
          <a:xfrm>
            <a:off x="9297753" y="5759035"/>
            <a:ext cx="2539652" cy="215444"/>
          </a:xfrm>
          <a:prstGeom prst="rect">
            <a:avLst/>
          </a:prstGeom>
          <a:noFill/>
        </p:spPr>
        <p:txBody>
          <a:bodyPr wrap="square">
            <a:spAutoFit/>
          </a:bodyPr>
          <a:lstStyle/>
          <a:p>
            <a:r>
              <a:rPr lang="en-US" sz="800" dirty="0">
                <a:latin typeface="STIX-Regular"/>
              </a:rPr>
              <a:t>Plattner, C</a:t>
            </a:r>
            <a:r>
              <a:rPr lang="en-US" sz="800" b="0" i="0" u="none" strike="noStrike" baseline="0" dirty="0">
                <a:latin typeface="STIX-Regular"/>
              </a:rPr>
              <a:t>. &amp; Anderson, C. (2023).</a:t>
            </a:r>
            <a:endParaRPr lang="en-US" dirty="0"/>
          </a:p>
        </p:txBody>
      </p:sp>
      <p:sp>
        <p:nvSpPr>
          <p:cNvPr id="5" name="Date Placeholder 4">
            <a:extLst>
              <a:ext uri="{FF2B5EF4-FFF2-40B4-BE49-F238E27FC236}">
                <a16:creationId xmlns:a16="http://schemas.microsoft.com/office/drawing/2014/main" id="{EEA6CAFF-2DB8-0CCF-BC25-7BA8D87A9EA0}"/>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1423621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4A5DFE2-8247-CCCF-6538-EFFB6B203E27}"/>
              </a:ext>
            </a:extLst>
          </p:cNvPr>
          <p:cNvSpPr>
            <a:spLocks noGrp="1"/>
          </p:cNvSpPr>
          <p:nvPr>
            <p:ph type="title"/>
          </p:nvPr>
        </p:nvSpPr>
        <p:spPr>
          <a:xfrm>
            <a:off x="933791" y="787868"/>
            <a:ext cx="2743200" cy="4088931"/>
          </a:xfrm>
        </p:spPr>
        <p:txBody>
          <a:bodyPr lIns="182880" tIns="91440" rIns="182880" bIns="91440" anchor="ctr">
            <a:normAutofit/>
          </a:bodyPr>
          <a:lstStyle/>
          <a:p>
            <a:pPr>
              <a:lnSpc>
                <a:spcPct val="90000"/>
              </a:lnSpc>
            </a:pPr>
            <a:r>
              <a:rPr lang="en-US" sz="2000" kern="1200" cap="all" spc="100" baseline="0" dirty="0">
                <a:latin typeface="+mj-lt"/>
                <a:ea typeface="+mj-ea"/>
                <a:cs typeface="+mj-cs"/>
              </a:rPr>
              <a:t>Therapeutic Alliance</a:t>
            </a:r>
            <a:br>
              <a:rPr lang="en-US" sz="2000" kern="1200" cap="all" spc="100" baseline="0" dirty="0">
                <a:latin typeface="+mj-lt"/>
                <a:ea typeface="+mj-ea"/>
                <a:cs typeface="+mj-cs"/>
              </a:rPr>
            </a:br>
            <a:r>
              <a:rPr lang="en-US" sz="2000" kern="1200" cap="none" spc="100" baseline="0" dirty="0">
                <a:latin typeface="+mj-lt"/>
                <a:ea typeface="+mj-ea"/>
                <a:cs typeface="+mj-cs"/>
              </a:rPr>
              <a:t>Relationship between A clinician and client</a:t>
            </a:r>
            <a:br>
              <a:rPr lang="en-US" sz="2000" kern="1200" cap="none" spc="100" baseline="0" dirty="0">
                <a:latin typeface="+mj-lt"/>
                <a:ea typeface="+mj-ea"/>
                <a:cs typeface="+mj-cs"/>
              </a:rPr>
            </a:br>
            <a:endParaRPr lang="en-US" sz="2000" kern="1200" cap="all" spc="100" baseline="0" dirty="0">
              <a:latin typeface="+mj-lt"/>
              <a:ea typeface="+mj-ea"/>
              <a:cs typeface="+mj-cs"/>
            </a:endParaRPr>
          </a:p>
        </p:txBody>
      </p:sp>
      <p:sp>
        <p:nvSpPr>
          <p:cNvPr id="6" name="Slide Number Placeholder 5">
            <a:extLst>
              <a:ext uri="{FF2B5EF4-FFF2-40B4-BE49-F238E27FC236}">
                <a16:creationId xmlns:a16="http://schemas.microsoft.com/office/drawing/2014/main" id="{87BA4908-AE5D-F117-8309-BBF7CC88317A}"/>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EA87306C-81BA-4795-A5CA-9392456A8C1E}" type="slidenum">
              <a:rPr lang="en-US" smtClean="0"/>
              <a:pPr>
                <a:spcAft>
                  <a:spcPts val="600"/>
                </a:spcAft>
              </a:pPr>
              <a:t>6</a:t>
            </a:fld>
            <a:endParaRPr lang="en-US"/>
          </a:p>
        </p:txBody>
      </p:sp>
      <p:graphicFrame>
        <p:nvGraphicFramePr>
          <p:cNvPr id="19" name="Text Placeholder 17">
            <a:extLst>
              <a:ext uri="{FF2B5EF4-FFF2-40B4-BE49-F238E27FC236}">
                <a16:creationId xmlns:a16="http://schemas.microsoft.com/office/drawing/2014/main" id="{0396DD9A-FF56-58E4-C3AD-0152D2F21FD9}"/>
              </a:ext>
            </a:extLst>
          </p:cNvPr>
          <p:cNvGraphicFramePr/>
          <p:nvPr>
            <p:extLst>
              <p:ext uri="{D42A27DB-BD31-4B8C-83A1-F6EECF244321}">
                <p14:modId xmlns:p14="http://schemas.microsoft.com/office/powerpoint/2010/main" val="1056988767"/>
              </p:ext>
            </p:extLst>
          </p:nvPr>
        </p:nvGraphicFramePr>
        <p:xfrm>
          <a:off x="5220928" y="787869"/>
          <a:ext cx="6292646" cy="54322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Date Placeholder 1">
            <a:extLst>
              <a:ext uri="{FF2B5EF4-FFF2-40B4-BE49-F238E27FC236}">
                <a16:creationId xmlns:a16="http://schemas.microsoft.com/office/drawing/2014/main" id="{D36D5CA4-1AC1-86EF-5583-7080D866FE97}"/>
              </a:ext>
            </a:extLst>
          </p:cNvPr>
          <p:cNvSpPr>
            <a:spLocks noGrp="1"/>
          </p:cNvSpPr>
          <p:nvPr>
            <p:ph type="dt" sz="half" idx="10"/>
          </p:nvPr>
        </p:nvSpPr>
        <p:spPr/>
        <p:txBody>
          <a:bodyPr/>
          <a:lstStyle/>
          <a:p>
            <a:r>
              <a:rPr lang="en-US"/>
              <a:t>8/5/2026</a:t>
            </a:r>
            <a:endParaRPr lang="en-US" dirty="0"/>
          </a:p>
        </p:txBody>
      </p:sp>
    </p:spTree>
    <p:extLst>
      <p:ext uri="{BB962C8B-B14F-4D97-AF65-F5344CB8AC3E}">
        <p14:creationId xmlns:p14="http://schemas.microsoft.com/office/powerpoint/2010/main" val="22151843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B06FE-2CB4-428B-1A6F-922358448E72}"/>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6F2CCA93-D806-5926-A424-A4EA91C2367A}"/>
              </a:ext>
            </a:extLst>
          </p:cNvPr>
          <p:cNvSpPr>
            <a:spLocks noGrp="1"/>
          </p:cNvSpPr>
          <p:nvPr>
            <p:ph type="title"/>
          </p:nvPr>
        </p:nvSpPr>
        <p:spPr>
          <a:xfrm>
            <a:off x="838200" y="241541"/>
            <a:ext cx="10515600" cy="1215894"/>
          </a:xfrm>
        </p:spPr>
        <p:txBody>
          <a:bodyPr anchor="b">
            <a:normAutofit/>
          </a:bodyPr>
          <a:lstStyle/>
          <a:p>
            <a:r>
              <a:rPr lang="en-US"/>
              <a:t>Benefits of strong Therapeutic alliance</a:t>
            </a:r>
          </a:p>
        </p:txBody>
      </p:sp>
      <p:sp>
        <p:nvSpPr>
          <p:cNvPr id="20" name="Slide Number Placeholder 19">
            <a:extLst>
              <a:ext uri="{FF2B5EF4-FFF2-40B4-BE49-F238E27FC236}">
                <a16:creationId xmlns:a16="http://schemas.microsoft.com/office/drawing/2014/main" id="{385DB700-3AFC-4D9A-ADE0-BB8D42DA36B6}"/>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EA87306C-81BA-4795-A5CA-9392456A8C1E}" type="slidenum">
              <a:rPr lang="en-US" smtClean="0"/>
              <a:pPr>
                <a:spcAft>
                  <a:spcPts val="600"/>
                </a:spcAft>
              </a:pPr>
              <a:t>7</a:t>
            </a:fld>
            <a:endParaRPr lang="en-US"/>
          </a:p>
        </p:txBody>
      </p:sp>
      <p:graphicFrame>
        <p:nvGraphicFramePr>
          <p:cNvPr id="55" name="Text Placeholder 3">
            <a:extLst>
              <a:ext uri="{FF2B5EF4-FFF2-40B4-BE49-F238E27FC236}">
                <a16:creationId xmlns:a16="http://schemas.microsoft.com/office/drawing/2014/main" id="{D20E69EE-92E1-F234-570C-B14567E8C18F}"/>
              </a:ext>
            </a:extLst>
          </p:cNvPr>
          <p:cNvGraphicFramePr/>
          <p:nvPr>
            <p:extLst>
              <p:ext uri="{D42A27DB-BD31-4B8C-83A1-F6EECF244321}">
                <p14:modId xmlns:p14="http://schemas.microsoft.com/office/powerpoint/2010/main" val="2247025297"/>
              </p:ext>
            </p:extLst>
          </p:nvPr>
        </p:nvGraphicFramePr>
        <p:xfrm>
          <a:off x="859468" y="2674190"/>
          <a:ext cx="10494331" cy="3605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Date Placeholder 1">
            <a:extLst>
              <a:ext uri="{FF2B5EF4-FFF2-40B4-BE49-F238E27FC236}">
                <a16:creationId xmlns:a16="http://schemas.microsoft.com/office/drawing/2014/main" id="{5B3221A6-0AD4-DAA8-C10F-01ED31CA50D9}"/>
              </a:ext>
            </a:extLst>
          </p:cNvPr>
          <p:cNvSpPr>
            <a:spLocks noGrp="1"/>
          </p:cNvSpPr>
          <p:nvPr>
            <p:ph type="dt" sz="half" idx="10"/>
          </p:nvPr>
        </p:nvSpPr>
        <p:spPr/>
        <p:txBody>
          <a:bodyPr/>
          <a:lstStyle/>
          <a:p>
            <a:r>
              <a:rPr lang="en-US"/>
              <a:t>8/5/2026</a:t>
            </a:r>
            <a:endParaRPr lang="en-US" dirty="0"/>
          </a:p>
        </p:txBody>
      </p:sp>
    </p:spTree>
    <p:extLst>
      <p:ext uri="{BB962C8B-B14F-4D97-AF65-F5344CB8AC3E}">
        <p14:creationId xmlns:p14="http://schemas.microsoft.com/office/powerpoint/2010/main" val="8465699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D7EA8-D04E-1F85-21E0-6C4B3026413C}"/>
              </a:ext>
            </a:extLst>
          </p:cNvPr>
          <p:cNvSpPr>
            <a:spLocks noGrp="1"/>
          </p:cNvSpPr>
          <p:nvPr>
            <p:ph type="title"/>
          </p:nvPr>
        </p:nvSpPr>
        <p:spPr>
          <a:xfrm>
            <a:off x="-10559" y="1"/>
            <a:ext cx="12202559" cy="1931276"/>
          </a:xfrm>
        </p:spPr>
        <p:txBody>
          <a:bodyPr anchor="ctr">
            <a:normAutofit/>
          </a:bodyPr>
          <a:lstStyle/>
          <a:p>
            <a:r>
              <a:rPr lang="en-US" sz="3200" dirty="0"/>
              <a:t>Motivational Interviewing</a:t>
            </a:r>
          </a:p>
        </p:txBody>
      </p:sp>
      <p:sp>
        <p:nvSpPr>
          <p:cNvPr id="23" name="Text Placeholder 3">
            <a:extLst>
              <a:ext uri="{FF2B5EF4-FFF2-40B4-BE49-F238E27FC236}">
                <a16:creationId xmlns:a16="http://schemas.microsoft.com/office/drawing/2014/main" id="{8EC54864-5A5D-3512-4474-5B95726EAB57}"/>
              </a:ext>
            </a:extLst>
          </p:cNvPr>
          <p:cNvSpPr>
            <a:spLocks noGrp="1"/>
          </p:cNvSpPr>
          <p:nvPr>
            <p:ph type="body" sz="quarter" idx="12"/>
          </p:nvPr>
        </p:nvSpPr>
        <p:spPr>
          <a:xfrm>
            <a:off x="819728" y="2924355"/>
            <a:ext cx="3769525" cy="3300645"/>
          </a:xfrm>
        </p:spPr>
        <p:txBody>
          <a:bodyPr/>
          <a:lstStyle/>
          <a:p>
            <a:r>
              <a:rPr lang="en-US" dirty="0"/>
              <a:t>Motivational Interviewing has been defined as a way of “talking with people about change and growth to strengthen their own motivation and commitment.” (Miller &amp; Rollnick, 2023, p. 12). </a:t>
            </a:r>
          </a:p>
          <a:p>
            <a:endParaRPr lang="en-US" dirty="0"/>
          </a:p>
        </p:txBody>
      </p:sp>
      <p:sp>
        <p:nvSpPr>
          <p:cNvPr id="5" name="Slide Number Placeholder 4">
            <a:extLst>
              <a:ext uri="{FF2B5EF4-FFF2-40B4-BE49-F238E27FC236}">
                <a16:creationId xmlns:a16="http://schemas.microsoft.com/office/drawing/2014/main" id="{1456C901-490B-EC59-261B-97C46D426646}"/>
              </a:ext>
            </a:extLst>
          </p:cNvPr>
          <p:cNvSpPr>
            <a:spLocks noGrp="1"/>
          </p:cNvSpPr>
          <p:nvPr>
            <p:ph type="sldNum" sz="quarter" idx="4"/>
          </p:nvPr>
        </p:nvSpPr>
        <p:spPr>
          <a:xfrm>
            <a:off x="8610600" y="6356350"/>
            <a:ext cx="2743200" cy="365125"/>
          </a:xfrm>
        </p:spPr>
        <p:txBody>
          <a:bodyPr anchor="ctr">
            <a:normAutofit/>
          </a:bodyPr>
          <a:lstStyle/>
          <a:p>
            <a:pPr>
              <a:spcAft>
                <a:spcPts val="600"/>
              </a:spcAft>
            </a:pPr>
            <a:fld id="{EA87306C-81BA-4795-A5CA-9392456A8C1E}" type="slidenum">
              <a:rPr lang="en-US" smtClean="0"/>
              <a:pPr>
                <a:spcAft>
                  <a:spcPts val="600"/>
                </a:spcAft>
              </a:pPr>
              <a:t>8</a:t>
            </a:fld>
            <a:endParaRPr lang="en-US"/>
          </a:p>
        </p:txBody>
      </p:sp>
      <p:graphicFrame>
        <p:nvGraphicFramePr>
          <p:cNvPr id="18" name="Text Placeholder 2">
            <a:extLst>
              <a:ext uri="{FF2B5EF4-FFF2-40B4-BE49-F238E27FC236}">
                <a16:creationId xmlns:a16="http://schemas.microsoft.com/office/drawing/2014/main" id="{7E8C2C81-90FA-51F7-C23A-74BF8DE8DC0A}"/>
              </a:ext>
            </a:extLst>
          </p:cNvPr>
          <p:cNvGraphicFramePr/>
          <p:nvPr>
            <p:extLst>
              <p:ext uri="{D42A27DB-BD31-4B8C-83A1-F6EECF244321}">
                <p14:modId xmlns:p14="http://schemas.microsoft.com/office/powerpoint/2010/main" val="3379573764"/>
              </p:ext>
            </p:extLst>
          </p:nvPr>
        </p:nvGraphicFramePr>
        <p:xfrm>
          <a:off x="4933262" y="2323202"/>
          <a:ext cx="6411912" cy="33008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CA13A461-A1CF-716D-FA49-3641089E3012}"/>
              </a:ext>
            </a:extLst>
          </p:cNvPr>
          <p:cNvSpPr txBox="1"/>
          <p:nvPr/>
        </p:nvSpPr>
        <p:spPr>
          <a:xfrm>
            <a:off x="3039257" y="6040334"/>
            <a:ext cx="6102926" cy="288584"/>
          </a:xfrm>
          <a:prstGeom prst="rect">
            <a:avLst/>
          </a:prstGeom>
          <a:noFill/>
        </p:spPr>
        <p:txBody>
          <a:bodyPr wrap="square">
            <a:normAutofit fontScale="77500" lnSpcReduction="20000"/>
          </a:bodyPr>
          <a:lstStyle/>
          <a:p>
            <a:r>
              <a:rPr lang="en-US" sz="2000" i="1" dirty="0"/>
              <a:t>MI is about evoking motivation to change or grow.</a:t>
            </a:r>
          </a:p>
        </p:txBody>
      </p:sp>
      <p:sp>
        <p:nvSpPr>
          <p:cNvPr id="3" name="Date Placeholder 2">
            <a:extLst>
              <a:ext uri="{FF2B5EF4-FFF2-40B4-BE49-F238E27FC236}">
                <a16:creationId xmlns:a16="http://schemas.microsoft.com/office/drawing/2014/main" id="{A8D9E58B-CEF6-D187-9AD9-273327BD669F}"/>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2289894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D0793-BECD-34A0-0F70-958535354734}"/>
              </a:ext>
            </a:extLst>
          </p:cNvPr>
          <p:cNvSpPr>
            <a:spLocks noGrp="1"/>
          </p:cNvSpPr>
          <p:nvPr>
            <p:ph type="title"/>
          </p:nvPr>
        </p:nvSpPr>
        <p:spPr>
          <a:xfrm>
            <a:off x="636608" y="804862"/>
            <a:ext cx="3401992" cy="5121375"/>
          </a:xfrm>
        </p:spPr>
        <p:txBody>
          <a:bodyPr/>
          <a:lstStyle/>
          <a:p>
            <a:r>
              <a:rPr lang="en-US" dirty="0"/>
              <a:t>MI reduces resistance</a:t>
            </a:r>
          </a:p>
        </p:txBody>
      </p:sp>
      <p:sp>
        <p:nvSpPr>
          <p:cNvPr id="3" name="Content Placeholder 2">
            <a:extLst>
              <a:ext uri="{FF2B5EF4-FFF2-40B4-BE49-F238E27FC236}">
                <a16:creationId xmlns:a16="http://schemas.microsoft.com/office/drawing/2014/main" id="{52C70D00-0FD2-66C0-A3CD-7448A44A67A8}"/>
              </a:ext>
            </a:extLst>
          </p:cNvPr>
          <p:cNvSpPr>
            <a:spLocks noGrp="1"/>
          </p:cNvSpPr>
          <p:nvPr>
            <p:ph sz="quarter" idx="10"/>
          </p:nvPr>
        </p:nvSpPr>
        <p:spPr>
          <a:xfrm>
            <a:off x="5579338" y="804863"/>
            <a:ext cx="5716587" cy="5248276"/>
          </a:xfrm>
        </p:spPr>
        <p:txBody>
          <a:bodyPr/>
          <a:lstStyle/>
          <a:p>
            <a:r>
              <a:rPr lang="en-US" dirty="0"/>
              <a:t>Decades of research shows that using Motivational Interviewing leads to:</a:t>
            </a:r>
          </a:p>
          <a:p>
            <a:r>
              <a:rPr lang="en-US" dirty="0"/>
              <a:t>Increased engagement in planning for interventions and implementation</a:t>
            </a:r>
          </a:p>
          <a:p>
            <a:r>
              <a:rPr lang="en-US" dirty="0"/>
              <a:t>Better follow through of treatment recommendations</a:t>
            </a:r>
          </a:p>
          <a:p>
            <a:r>
              <a:rPr lang="en-US" dirty="0"/>
              <a:t>Less drop out </a:t>
            </a:r>
          </a:p>
        </p:txBody>
      </p:sp>
      <p:sp>
        <p:nvSpPr>
          <p:cNvPr id="4" name="Slide Number Placeholder 3">
            <a:extLst>
              <a:ext uri="{FF2B5EF4-FFF2-40B4-BE49-F238E27FC236}">
                <a16:creationId xmlns:a16="http://schemas.microsoft.com/office/drawing/2014/main" id="{1ECB1C4A-8D40-B8AF-D8F6-902C0C339FC2}"/>
              </a:ext>
            </a:extLst>
          </p:cNvPr>
          <p:cNvSpPr>
            <a:spLocks noGrp="1"/>
          </p:cNvSpPr>
          <p:nvPr>
            <p:ph type="sldNum" sz="quarter" idx="4"/>
          </p:nvPr>
        </p:nvSpPr>
        <p:spPr>
          <a:xfrm>
            <a:off x="8610600" y="6356350"/>
            <a:ext cx="2743200" cy="365125"/>
          </a:xfrm>
        </p:spPr>
        <p:txBody>
          <a:bodyPr/>
          <a:lstStyle/>
          <a:p>
            <a:fld id="{EA87306C-81BA-4795-A5CA-9392456A8C1E}" type="slidenum">
              <a:rPr lang="en-US" smtClean="0"/>
              <a:pPr/>
              <a:t>9</a:t>
            </a:fld>
            <a:endParaRPr lang="en-US" dirty="0"/>
          </a:p>
        </p:txBody>
      </p:sp>
      <p:sp>
        <p:nvSpPr>
          <p:cNvPr id="5" name="Date Placeholder 4">
            <a:extLst>
              <a:ext uri="{FF2B5EF4-FFF2-40B4-BE49-F238E27FC236}">
                <a16:creationId xmlns:a16="http://schemas.microsoft.com/office/drawing/2014/main" id="{8487CEEC-8087-3578-23B3-60E10EB82AB6}"/>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1689349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D8714-EEB1-86B4-9FE5-FDF75EC0D2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F74785-183C-8F9B-48DE-83B6D91EEB66}"/>
              </a:ext>
            </a:extLst>
          </p:cNvPr>
          <p:cNvSpPr>
            <a:spLocks noGrp="1"/>
          </p:cNvSpPr>
          <p:nvPr>
            <p:ph type="title"/>
          </p:nvPr>
        </p:nvSpPr>
        <p:spPr>
          <a:xfrm>
            <a:off x="-10559" y="1"/>
            <a:ext cx="12202559" cy="1931276"/>
          </a:xfrm>
        </p:spPr>
        <p:txBody>
          <a:bodyPr anchor="ctr">
            <a:normAutofit/>
          </a:bodyPr>
          <a:lstStyle/>
          <a:p>
            <a:r>
              <a:rPr lang="en-US" sz="3200" dirty="0"/>
              <a:t>The guiding Spirit of Motivational Interviewing</a:t>
            </a:r>
          </a:p>
        </p:txBody>
      </p:sp>
      <p:sp>
        <p:nvSpPr>
          <p:cNvPr id="5" name="Slide Number Placeholder 4">
            <a:extLst>
              <a:ext uri="{FF2B5EF4-FFF2-40B4-BE49-F238E27FC236}">
                <a16:creationId xmlns:a16="http://schemas.microsoft.com/office/drawing/2014/main" id="{45B8975B-88CB-1FF1-EDA5-073C7E2B8D55}"/>
              </a:ext>
            </a:extLst>
          </p:cNvPr>
          <p:cNvSpPr>
            <a:spLocks noGrp="1"/>
          </p:cNvSpPr>
          <p:nvPr>
            <p:ph type="sldNum" sz="quarter" idx="4"/>
          </p:nvPr>
        </p:nvSpPr>
        <p:spPr>
          <a:xfrm>
            <a:off x="8610600" y="6356350"/>
            <a:ext cx="2743200" cy="365125"/>
          </a:xfrm>
        </p:spPr>
        <p:txBody>
          <a:bodyPr anchor="ctr">
            <a:normAutofit/>
          </a:bodyPr>
          <a:lstStyle/>
          <a:p>
            <a:pPr>
              <a:spcAft>
                <a:spcPts val="600"/>
              </a:spcAft>
            </a:pPr>
            <a:fld id="{EA87306C-81BA-4795-A5CA-9392456A8C1E}" type="slidenum">
              <a:rPr lang="en-US" smtClean="0"/>
              <a:pPr>
                <a:spcAft>
                  <a:spcPts val="600"/>
                </a:spcAft>
              </a:pPr>
              <a:t>10</a:t>
            </a:fld>
            <a:endParaRPr lang="en-US"/>
          </a:p>
        </p:txBody>
      </p:sp>
      <p:graphicFrame>
        <p:nvGraphicFramePr>
          <p:cNvPr id="18" name="Text Placeholder 2">
            <a:extLst>
              <a:ext uri="{FF2B5EF4-FFF2-40B4-BE49-F238E27FC236}">
                <a16:creationId xmlns:a16="http://schemas.microsoft.com/office/drawing/2014/main" id="{2B661B1E-1914-65C4-9649-88C3755D50B0}"/>
              </a:ext>
            </a:extLst>
          </p:cNvPr>
          <p:cNvGraphicFramePr/>
          <p:nvPr>
            <p:extLst>
              <p:ext uri="{D42A27DB-BD31-4B8C-83A1-F6EECF244321}">
                <p14:modId xmlns:p14="http://schemas.microsoft.com/office/powerpoint/2010/main" val="1546160834"/>
              </p:ext>
            </p:extLst>
          </p:nvPr>
        </p:nvGraphicFramePr>
        <p:xfrm>
          <a:off x="298297" y="1170788"/>
          <a:ext cx="11611627" cy="52181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Picture Placeholder 2">
            <a:extLst>
              <a:ext uri="{FF2B5EF4-FFF2-40B4-BE49-F238E27FC236}">
                <a16:creationId xmlns:a16="http://schemas.microsoft.com/office/drawing/2014/main" id="{9BD30837-3397-FF74-0B15-7D750D1F8034}"/>
              </a:ext>
            </a:extLst>
          </p:cNvPr>
          <p:cNvSpPr>
            <a:spLocks noGrp="1"/>
          </p:cNvSpPr>
          <p:nvPr>
            <p:ph type="pic" sz="quarter" idx="10"/>
          </p:nvPr>
        </p:nvSpPr>
        <p:spPr>
          <a:xfrm>
            <a:off x="838200" y="5370247"/>
            <a:ext cx="10181095" cy="1351228"/>
          </a:xfrm>
        </p:spPr>
        <p:txBody>
          <a:bodyPr/>
          <a:lstStyle/>
          <a:p>
            <a:r>
              <a:rPr lang="en-US" i="1" dirty="0"/>
              <a:t>Instead of trying to be the expert, the fixer or the hero; be the companion and guide on the journey of change and growth.</a:t>
            </a:r>
          </a:p>
          <a:p>
            <a:endParaRPr lang="en-US" dirty="0"/>
          </a:p>
        </p:txBody>
      </p:sp>
      <p:sp>
        <p:nvSpPr>
          <p:cNvPr id="4" name="Date Placeholder 3">
            <a:extLst>
              <a:ext uri="{FF2B5EF4-FFF2-40B4-BE49-F238E27FC236}">
                <a16:creationId xmlns:a16="http://schemas.microsoft.com/office/drawing/2014/main" id="{B39E8D50-D3C8-D29F-7FF3-38F728F166CB}"/>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31480568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ADA684-A319-B6D7-6450-8FB1353ABDB5}"/>
              </a:ext>
            </a:extLst>
          </p:cNvPr>
          <p:cNvSpPr txBox="1"/>
          <p:nvPr/>
        </p:nvSpPr>
        <p:spPr>
          <a:xfrm>
            <a:off x="1326004" y="1658983"/>
            <a:ext cx="4442603" cy="3803385"/>
          </a:xfrm>
          <a:prstGeom prst="rect">
            <a:avLst/>
          </a:prstGeom>
        </p:spPr>
        <p:txBody>
          <a:bodyPr rtlCol="0" anchor="t">
            <a:normAutofit/>
          </a:bodyPr>
          <a:lstStyle/>
          <a:p>
            <a:pPr algn="ctr">
              <a:lnSpc>
                <a:spcPct val="115000"/>
              </a:lnSpc>
              <a:spcAft>
                <a:spcPts val="600"/>
              </a:spcAft>
            </a:pPr>
            <a:r>
              <a:rPr lang="en-US" kern="1200" cap="none" spc="100" baseline="0" dirty="0">
                <a:latin typeface="+mn-lt"/>
                <a:ea typeface="+mn-ea"/>
                <a:cs typeface="+mn-cs"/>
              </a:rPr>
              <a:t>You are a midwife, assisting at someone else’s birth. Do good without show or fuss. Facilitate what is happening rather than what you think ought to be happening. If you must take the lead, lead so that the mother is helped, yet still free and in charge. When the baby is born, the mother will </a:t>
            </a:r>
            <a:r>
              <a:rPr lang="en-US" kern="1200" cap="none" spc="100" dirty="0">
                <a:latin typeface="+mn-lt"/>
                <a:ea typeface="+mn-ea"/>
                <a:cs typeface="+mn-cs"/>
              </a:rPr>
              <a:t>rightly</a:t>
            </a:r>
            <a:r>
              <a:rPr lang="en-US" kern="1200" cap="none" spc="100" baseline="0" dirty="0">
                <a:latin typeface="+mn-lt"/>
                <a:ea typeface="+mn-ea"/>
                <a:cs typeface="+mn-cs"/>
              </a:rPr>
              <a:t> say, “We did it ourselves!”</a:t>
            </a:r>
          </a:p>
          <a:p>
            <a:pPr algn="ctr">
              <a:lnSpc>
                <a:spcPct val="115000"/>
              </a:lnSpc>
              <a:spcAft>
                <a:spcPts val="600"/>
              </a:spcAft>
            </a:pPr>
            <a:r>
              <a:rPr lang="en-US" sz="1500" spc="100" dirty="0"/>
              <a:t>-- Lao Tzu, Tao </a:t>
            </a:r>
            <a:r>
              <a:rPr lang="en-US" sz="1500" spc="100" dirty="0" err="1"/>
              <a:t>Te</a:t>
            </a:r>
            <a:r>
              <a:rPr lang="en-US" sz="1500" spc="100" dirty="0"/>
              <a:t> Ching</a:t>
            </a:r>
            <a:endParaRPr lang="en-US" sz="1500" kern="1200" cap="none" spc="100" baseline="0" dirty="0">
              <a:latin typeface="+mn-lt"/>
              <a:ea typeface="+mn-ea"/>
              <a:cs typeface="+mn-cs"/>
            </a:endParaRPr>
          </a:p>
        </p:txBody>
      </p:sp>
      <p:pic>
        <p:nvPicPr>
          <p:cNvPr id="7" name="Picture Placeholder 6">
            <a:extLst>
              <a:ext uri="{FF2B5EF4-FFF2-40B4-BE49-F238E27FC236}">
                <a16:creationId xmlns:a16="http://schemas.microsoft.com/office/drawing/2014/main" id="{0A254B5C-C620-FC54-4FED-B10F47EEF83D}"/>
              </a:ext>
            </a:extLst>
          </p:cNvPr>
          <p:cNvPicPr>
            <a:picLocks noGrp="1" noChangeAspect="1"/>
          </p:cNvPicPr>
          <p:nvPr>
            <p:ph type="pic" sz="quarter" idx="10"/>
          </p:nvPr>
        </p:nvPicPr>
        <p:blipFill>
          <a:blip r:embed="rId3">
            <a:extLst>
              <a:ext uri="{837473B0-CC2E-450A-ABE3-18F120FF3D39}">
                <a1611:picAttrSrcUrl xmlns:a1611="http://schemas.microsoft.com/office/drawing/2016/11/main" r:id="rId4"/>
              </a:ext>
            </a:extLst>
          </a:blip>
          <a:srcRect l="27084" r="28459"/>
          <a:stretch>
            <a:fillRect/>
          </a:stretch>
        </p:blipFill>
        <p:spPr>
          <a:xfrm>
            <a:off x="6771736" y="10"/>
            <a:ext cx="5420263" cy="6857990"/>
          </a:xfrm>
          <a:noFill/>
        </p:spPr>
      </p:pic>
    </p:spTree>
    <p:extLst>
      <p:ext uri="{BB962C8B-B14F-4D97-AF65-F5344CB8AC3E}">
        <p14:creationId xmlns:p14="http://schemas.microsoft.com/office/powerpoint/2010/main" val="40730551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CB601-EB0B-5209-245C-381B47DE02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C2F39F-AE3A-DD17-6C6A-2CAB35CFC54D}"/>
              </a:ext>
            </a:extLst>
          </p:cNvPr>
          <p:cNvSpPr>
            <a:spLocks noGrp="1"/>
          </p:cNvSpPr>
          <p:nvPr>
            <p:ph type="title"/>
          </p:nvPr>
        </p:nvSpPr>
        <p:spPr>
          <a:xfrm>
            <a:off x="805912" y="787869"/>
            <a:ext cx="3048333" cy="2142144"/>
          </a:xfrm>
        </p:spPr>
        <p:txBody>
          <a:bodyPr anchor="ctr">
            <a:normAutofit/>
          </a:bodyPr>
          <a:lstStyle/>
          <a:p>
            <a:r>
              <a:rPr lang="en-US" kern="1200" cap="all" spc="100" baseline="0" dirty="0">
                <a:latin typeface="+mj-lt"/>
                <a:ea typeface="+mj-ea"/>
                <a:cs typeface="+mj-cs"/>
              </a:rPr>
              <a:t>Four Fundamental processes of MI</a:t>
            </a:r>
          </a:p>
        </p:txBody>
      </p:sp>
      <p:sp>
        <p:nvSpPr>
          <p:cNvPr id="8" name="TextBox 7">
            <a:extLst>
              <a:ext uri="{FF2B5EF4-FFF2-40B4-BE49-F238E27FC236}">
                <a16:creationId xmlns:a16="http://schemas.microsoft.com/office/drawing/2014/main" id="{7837D015-A742-65D0-15BE-DE674C212F22}"/>
              </a:ext>
            </a:extLst>
          </p:cNvPr>
          <p:cNvSpPr txBox="1"/>
          <p:nvPr/>
        </p:nvSpPr>
        <p:spPr>
          <a:xfrm>
            <a:off x="542441" y="4633993"/>
            <a:ext cx="3311804" cy="1162374"/>
          </a:xfrm>
          <a:prstGeom prst="rect">
            <a:avLst/>
          </a:prstGeom>
        </p:spPr>
        <p:txBody>
          <a:bodyPr>
            <a:normAutofit/>
          </a:bodyPr>
          <a:lstStyle/>
          <a:p>
            <a:pPr>
              <a:lnSpc>
                <a:spcPct val="125000"/>
              </a:lnSpc>
              <a:spcAft>
                <a:spcPts val="600"/>
              </a:spcAft>
            </a:pPr>
            <a:r>
              <a:rPr lang="en-US" i="1" spc="100"/>
              <a:t>Not linear; more like stairsteps to go up or down.</a:t>
            </a:r>
          </a:p>
        </p:txBody>
      </p:sp>
      <p:sp>
        <p:nvSpPr>
          <p:cNvPr id="5" name="Slide Number Placeholder 4">
            <a:extLst>
              <a:ext uri="{FF2B5EF4-FFF2-40B4-BE49-F238E27FC236}">
                <a16:creationId xmlns:a16="http://schemas.microsoft.com/office/drawing/2014/main" id="{0BB1E13D-8368-70FB-D18B-077031D3421E}"/>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EA87306C-81BA-4795-A5CA-9392456A8C1E}" type="slidenum">
              <a:rPr lang="en-US" smtClean="0"/>
              <a:pPr>
                <a:spcAft>
                  <a:spcPts val="600"/>
                </a:spcAft>
              </a:pPr>
              <a:t>12</a:t>
            </a:fld>
            <a:endParaRPr lang="en-US"/>
          </a:p>
        </p:txBody>
      </p:sp>
      <p:graphicFrame>
        <p:nvGraphicFramePr>
          <p:cNvPr id="18" name="Text Placeholder 2">
            <a:extLst>
              <a:ext uri="{FF2B5EF4-FFF2-40B4-BE49-F238E27FC236}">
                <a16:creationId xmlns:a16="http://schemas.microsoft.com/office/drawing/2014/main" id="{0BDCA8CF-00FC-5C9B-EBE1-D6EE1880D7AE}"/>
              </a:ext>
            </a:extLst>
          </p:cNvPr>
          <p:cNvGraphicFramePr/>
          <p:nvPr>
            <p:extLst>
              <p:ext uri="{D42A27DB-BD31-4B8C-83A1-F6EECF244321}">
                <p14:modId xmlns:p14="http://schemas.microsoft.com/office/powerpoint/2010/main" val="1622876174"/>
              </p:ext>
            </p:extLst>
          </p:nvPr>
        </p:nvGraphicFramePr>
        <p:xfrm>
          <a:off x="5191434" y="712868"/>
          <a:ext cx="6292646" cy="5432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ate Placeholder 2">
            <a:extLst>
              <a:ext uri="{FF2B5EF4-FFF2-40B4-BE49-F238E27FC236}">
                <a16:creationId xmlns:a16="http://schemas.microsoft.com/office/drawing/2014/main" id="{941B1850-1B3D-FBF0-A055-8D93AB4409CA}"/>
              </a:ext>
            </a:extLst>
          </p:cNvPr>
          <p:cNvSpPr>
            <a:spLocks noGrp="1"/>
          </p:cNvSpPr>
          <p:nvPr>
            <p:ph type="dt" sz="half" idx="10"/>
          </p:nvPr>
        </p:nvSpPr>
        <p:spPr/>
        <p:txBody>
          <a:bodyPr/>
          <a:lstStyle/>
          <a:p>
            <a:r>
              <a:rPr lang="en-US"/>
              <a:t>8/5/2026</a:t>
            </a:r>
            <a:endParaRPr lang="en-US" dirty="0"/>
          </a:p>
        </p:txBody>
      </p:sp>
    </p:spTree>
    <p:extLst>
      <p:ext uri="{BB962C8B-B14F-4D97-AF65-F5344CB8AC3E}">
        <p14:creationId xmlns:p14="http://schemas.microsoft.com/office/powerpoint/2010/main" val="2131790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8B232-861C-9732-7337-F061657AAC1A}"/>
              </a:ext>
            </a:extLst>
          </p:cNvPr>
          <p:cNvSpPr>
            <a:spLocks noGrp="1"/>
          </p:cNvSpPr>
          <p:nvPr>
            <p:ph type="title"/>
          </p:nvPr>
        </p:nvSpPr>
        <p:spPr>
          <a:xfrm>
            <a:off x="-10559" y="1"/>
            <a:ext cx="4952999" cy="2182482"/>
          </a:xfrm>
        </p:spPr>
        <p:txBody>
          <a:bodyPr lIns="731520" rIns="731520" anchor="ctr">
            <a:normAutofit/>
          </a:bodyPr>
          <a:lstStyle/>
          <a:p>
            <a:r>
              <a:rPr lang="en-US" sz="3200" kern="1200" cap="all" spc="100" baseline="0" dirty="0">
                <a:latin typeface="+mj-lt"/>
                <a:ea typeface="+mj-ea"/>
                <a:cs typeface="+mj-cs"/>
              </a:rPr>
              <a:t>ENGAGE</a:t>
            </a:r>
          </a:p>
        </p:txBody>
      </p:sp>
      <p:sp>
        <p:nvSpPr>
          <p:cNvPr id="6" name="TextBox 5">
            <a:extLst>
              <a:ext uri="{FF2B5EF4-FFF2-40B4-BE49-F238E27FC236}">
                <a16:creationId xmlns:a16="http://schemas.microsoft.com/office/drawing/2014/main" id="{AC0FC00C-B9BC-0AB8-5B25-BE14BA15C4AF}"/>
              </a:ext>
            </a:extLst>
          </p:cNvPr>
          <p:cNvSpPr txBox="1"/>
          <p:nvPr/>
        </p:nvSpPr>
        <p:spPr>
          <a:xfrm>
            <a:off x="819728" y="2924355"/>
            <a:ext cx="3769525" cy="3300645"/>
          </a:xfrm>
          <a:prstGeom prst="rect">
            <a:avLst/>
          </a:prstGeom>
        </p:spPr>
        <p:txBody>
          <a:bodyPr rtlCol="0" anchor="t">
            <a:normAutofit/>
          </a:bodyPr>
          <a:lstStyle/>
          <a:p>
            <a:pPr>
              <a:lnSpc>
                <a:spcPct val="125000"/>
              </a:lnSpc>
              <a:spcAft>
                <a:spcPts val="600"/>
              </a:spcAft>
            </a:pPr>
            <a:r>
              <a:rPr lang="en-US" kern="1200" cap="none" spc="100" baseline="0">
                <a:latin typeface="+mn-lt"/>
                <a:ea typeface="+mn-ea"/>
                <a:cs typeface="+mn-cs"/>
              </a:rPr>
              <a:t>Skip the “Let’s Get Down to Business”  instead ask permission to Walk Together.</a:t>
            </a:r>
          </a:p>
        </p:txBody>
      </p:sp>
      <p:sp>
        <p:nvSpPr>
          <p:cNvPr id="5" name="Slide Number Placeholder 4">
            <a:extLst>
              <a:ext uri="{FF2B5EF4-FFF2-40B4-BE49-F238E27FC236}">
                <a16:creationId xmlns:a16="http://schemas.microsoft.com/office/drawing/2014/main" id="{044E4372-90F3-5EF2-55C1-1A8E7C43783C}"/>
              </a:ext>
            </a:extLst>
          </p:cNvPr>
          <p:cNvSpPr>
            <a:spLocks noGrp="1"/>
          </p:cNvSpPr>
          <p:nvPr>
            <p:ph type="sldNum" sz="quarter" idx="4"/>
          </p:nvPr>
        </p:nvSpPr>
        <p:spPr>
          <a:xfrm>
            <a:off x="8610600" y="6356350"/>
            <a:ext cx="2743200" cy="365125"/>
          </a:xfrm>
        </p:spPr>
        <p:txBody>
          <a:bodyPr vert="horz" lIns="91440" tIns="45720" rIns="91440" bIns="45720" rtlCol="0" anchor="ctr">
            <a:normAutofit/>
          </a:bodyPr>
          <a:lstStyle/>
          <a:p>
            <a:pPr>
              <a:spcAft>
                <a:spcPts val="600"/>
              </a:spcAft>
            </a:pPr>
            <a:fld id="{EA87306C-81BA-4795-A5CA-9392456A8C1E}" type="slidenum">
              <a:rPr lang="en-US" smtClean="0"/>
              <a:pPr>
                <a:spcAft>
                  <a:spcPts val="600"/>
                </a:spcAft>
              </a:pPr>
              <a:t>13</a:t>
            </a:fld>
            <a:endParaRPr lang="en-US"/>
          </a:p>
        </p:txBody>
      </p:sp>
      <p:graphicFrame>
        <p:nvGraphicFramePr>
          <p:cNvPr id="32" name="Content Placeholder 3">
            <a:extLst>
              <a:ext uri="{FF2B5EF4-FFF2-40B4-BE49-F238E27FC236}">
                <a16:creationId xmlns:a16="http://schemas.microsoft.com/office/drawing/2014/main" id="{D8503E13-997B-E262-AC32-EFE04159487E}"/>
              </a:ext>
            </a:extLst>
          </p:cNvPr>
          <p:cNvGraphicFramePr>
            <a:graphicFrameLocks noGrp="1"/>
          </p:cNvGraphicFramePr>
          <p:nvPr>
            <p:ph sz="quarter" idx="13"/>
            <p:extLst>
              <p:ext uri="{D42A27DB-BD31-4B8C-83A1-F6EECF244321}">
                <p14:modId xmlns:p14="http://schemas.microsoft.com/office/powerpoint/2010/main" val="4102356452"/>
              </p:ext>
            </p:extLst>
          </p:nvPr>
        </p:nvGraphicFramePr>
        <p:xfrm>
          <a:off x="4933262" y="2402237"/>
          <a:ext cx="6411912" cy="3831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3" name="Picture Placeholder 22" descr="Close-up of plant leaves">
            <a:extLst>
              <a:ext uri="{FF2B5EF4-FFF2-40B4-BE49-F238E27FC236}">
                <a16:creationId xmlns:a16="http://schemas.microsoft.com/office/drawing/2014/main" id="{4A059E54-9480-5502-19BC-9F5A7830CB07}"/>
              </a:ext>
            </a:extLst>
          </p:cNvPr>
          <p:cNvPicPr>
            <a:picLocks noGrp="1" noChangeAspect="1"/>
          </p:cNvPicPr>
          <p:nvPr>
            <p:ph type="pic" sz="quarter" idx="10"/>
          </p:nvPr>
        </p:nvPicPr>
        <p:blipFill>
          <a:blip r:embed="rId8"/>
          <a:srcRect t="27409" b="27409"/>
          <a:stretch>
            <a:fillRect/>
          </a:stretch>
        </p:blipFill>
        <p:spPr/>
      </p:pic>
      <p:sp>
        <p:nvSpPr>
          <p:cNvPr id="25" name="TextBox 24">
            <a:extLst>
              <a:ext uri="{FF2B5EF4-FFF2-40B4-BE49-F238E27FC236}">
                <a16:creationId xmlns:a16="http://schemas.microsoft.com/office/drawing/2014/main" id="{A8CB57CD-FA42-2A43-87BC-0123D4D7C59B}"/>
              </a:ext>
            </a:extLst>
          </p:cNvPr>
          <p:cNvSpPr txBox="1"/>
          <p:nvPr/>
        </p:nvSpPr>
        <p:spPr>
          <a:xfrm>
            <a:off x="538843" y="6298967"/>
            <a:ext cx="9976757" cy="369332"/>
          </a:xfrm>
          <a:prstGeom prst="rect">
            <a:avLst/>
          </a:prstGeom>
          <a:noFill/>
        </p:spPr>
        <p:txBody>
          <a:bodyPr wrap="square" rtlCol="0">
            <a:spAutoFit/>
          </a:bodyPr>
          <a:lstStyle/>
          <a:p>
            <a:r>
              <a:rPr lang="en-US" dirty="0"/>
              <a:t>People don’t care how much you know until they know how much you care. 	-- John Hanley</a:t>
            </a:r>
          </a:p>
        </p:txBody>
      </p:sp>
      <p:sp>
        <p:nvSpPr>
          <p:cNvPr id="3" name="Date Placeholder 2">
            <a:extLst>
              <a:ext uri="{FF2B5EF4-FFF2-40B4-BE49-F238E27FC236}">
                <a16:creationId xmlns:a16="http://schemas.microsoft.com/office/drawing/2014/main" id="{7BCDEE04-D6E7-5A7A-FD22-603B27ED062C}"/>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22842360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49859-76DB-8AF8-C77D-2FB6703612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84516E9-8F8A-8533-AF2C-7D27BA552223}"/>
              </a:ext>
            </a:extLst>
          </p:cNvPr>
          <p:cNvSpPr>
            <a:spLocks noGrp="1"/>
          </p:cNvSpPr>
          <p:nvPr>
            <p:ph type="title"/>
          </p:nvPr>
        </p:nvSpPr>
        <p:spPr>
          <a:xfrm>
            <a:off x="672151" y="250085"/>
            <a:ext cx="10813267" cy="1423335"/>
          </a:xfrm>
        </p:spPr>
        <p:txBody>
          <a:bodyPr/>
          <a:lstStyle/>
          <a:p>
            <a:r>
              <a:rPr lang="en-US" sz="4000" dirty="0"/>
              <a:t>focus</a:t>
            </a:r>
          </a:p>
        </p:txBody>
      </p:sp>
      <p:pic>
        <p:nvPicPr>
          <p:cNvPr id="7" name="Picture Placeholder 6">
            <a:extLst>
              <a:ext uri="{FF2B5EF4-FFF2-40B4-BE49-F238E27FC236}">
                <a16:creationId xmlns:a16="http://schemas.microsoft.com/office/drawing/2014/main" id="{A0DCA4A3-2B86-CFAB-DF1F-111E8C837E0D}"/>
              </a:ext>
            </a:extLst>
          </p:cNvPr>
          <p:cNvPicPr>
            <a:picLocks noGrp="1" noChangeAspect="1"/>
          </p:cNvPicPr>
          <p:nvPr>
            <p:ph type="pic" sz="quarter" idx="15"/>
          </p:nvPr>
        </p:nvPicPr>
        <p:blipFill>
          <a:blip r:embed="rId2">
            <a:extLst>
              <a:ext uri="{837473B0-CC2E-450A-ABE3-18F120FF3D39}">
                <a1611:picAttrSrcUrl xmlns:a1611="http://schemas.microsoft.com/office/drawing/2016/11/main" r:id="rId3"/>
              </a:ext>
            </a:extLst>
          </a:blip>
          <a:srcRect l="23788" r="23788"/>
          <a:stretch>
            <a:fillRect/>
          </a:stretch>
        </p:blipFill>
        <p:spPr>
          <a:xfrm>
            <a:off x="138546" y="2012865"/>
            <a:ext cx="3811506" cy="4845135"/>
          </a:xfrm>
          <a:effectLst>
            <a:softEdge rad="317500"/>
          </a:effectLst>
        </p:spPr>
      </p:pic>
      <p:sp>
        <p:nvSpPr>
          <p:cNvPr id="12" name="Slide Number Placeholder 3">
            <a:extLst>
              <a:ext uri="{FF2B5EF4-FFF2-40B4-BE49-F238E27FC236}">
                <a16:creationId xmlns:a16="http://schemas.microsoft.com/office/drawing/2014/main" id="{EED1292A-8D72-A0BE-CF59-9C2C57364632}"/>
              </a:ext>
            </a:extLst>
          </p:cNvPr>
          <p:cNvSpPr>
            <a:spLocks noGrp="1"/>
          </p:cNvSpPr>
          <p:nvPr>
            <p:ph type="sldNum" sz="quarter" idx="4"/>
          </p:nvPr>
        </p:nvSpPr>
        <p:spPr>
          <a:xfrm>
            <a:off x="9791700" y="6356350"/>
            <a:ext cx="1562100" cy="365125"/>
          </a:xfrm>
        </p:spPr>
        <p:txBody>
          <a:bodyPr/>
          <a:lstStyle/>
          <a:p>
            <a:pPr>
              <a:spcAft>
                <a:spcPts val="600"/>
              </a:spcAft>
            </a:pPr>
            <a:fld id="{EA87306C-81BA-4795-A5CA-9392456A8C1E}" type="slidenum">
              <a:rPr lang="en-US" smtClean="0"/>
              <a:pPr>
                <a:spcAft>
                  <a:spcPts val="600"/>
                </a:spcAft>
              </a:pPr>
              <a:t>14</a:t>
            </a:fld>
            <a:endParaRPr lang="en-US"/>
          </a:p>
        </p:txBody>
      </p:sp>
      <p:sp>
        <p:nvSpPr>
          <p:cNvPr id="6" name="TextBox 5">
            <a:extLst>
              <a:ext uri="{FF2B5EF4-FFF2-40B4-BE49-F238E27FC236}">
                <a16:creationId xmlns:a16="http://schemas.microsoft.com/office/drawing/2014/main" id="{EAE3E6DC-A4D2-0A3E-B359-3326F3D9BE3D}"/>
              </a:ext>
            </a:extLst>
          </p:cNvPr>
          <p:cNvSpPr txBox="1"/>
          <p:nvPr/>
        </p:nvSpPr>
        <p:spPr>
          <a:xfrm>
            <a:off x="7644621" y="1058313"/>
            <a:ext cx="4294157" cy="523220"/>
          </a:xfrm>
          <a:prstGeom prst="rect">
            <a:avLst/>
          </a:prstGeom>
          <a:noFill/>
        </p:spPr>
        <p:txBody>
          <a:bodyPr wrap="square" rtlCol="0">
            <a:spAutoFit/>
          </a:bodyPr>
          <a:lstStyle/>
          <a:p>
            <a:r>
              <a:rPr lang="en-US" sz="2800" dirty="0"/>
              <a:t>Where Are We Going?</a:t>
            </a:r>
          </a:p>
        </p:txBody>
      </p:sp>
      <p:sp>
        <p:nvSpPr>
          <p:cNvPr id="8" name="TextBox 7">
            <a:extLst>
              <a:ext uri="{FF2B5EF4-FFF2-40B4-BE49-F238E27FC236}">
                <a16:creationId xmlns:a16="http://schemas.microsoft.com/office/drawing/2014/main" id="{86987008-D14D-5E93-0B38-29315CBFAFEA}"/>
              </a:ext>
            </a:extLst>
          </p:cNvPr>
          <p:cNvSpPr txBox="1"/>
          <p:nvPr/>
        </p:nvSpPr>
        <p:spPr>
          <a:xfrm>
            <a:off x="4520798" y="2363480"/>
            <a:ext cx="6740236" cy="3046988"/>
          </a:xfrm>
          <a:prstGeom prst="rect">
            <a:avLst/>
          </a:prstGeom>
          <a:noFill/>
        </p:spPr>
        <p:txBody>
          <a:bodyPr wrap="square" rtlCol="0">
            <a:spAutoFit/>
          </a:bodyPr>
          <a:lstStyle/>
          <a:p>
            <a:r>
              <a:rPr lang="en-US" sz="2400" dirty="0"/>
              <a:t>Clarify:</a:t>
            </a:r>
          </a:p>
          <a:p>
            <a:r>
              <a:rPr lang="en-US" sz="2400" dirty="0"/>
              <a:t>What changes person might make</a:t>
            </a:r>
          </a:p>
          <a:p>
            <a:pPr marL="742950" lvl="1" indent="-285750">
              <a:buFont typeface="Arial" panose="020B0604020202020204" pitchFamily="34" charset="0"/>
              <a:buChar char="•"/>
            </a:pPr>
            <a:r>
              <a:rPr lang="en-US" sz="2400" dirty="0"/>
              <a:t>Straightforward goals</a:t>
            </a:r>
          </a:p>
          <a:p>
            <a:pPr marL="742950" lvl="1" indent="-285750">
              <a:buFont typeface="Arial" panose="020B0604020202020204" pitchFamily="34" charset="0"/>
              <a:buChar char="•"/>
            </a:pPr>
            <a:r>
              <a:rPr lang="en-US" sz="2400" dirty="0"/>
              <a:t>Path with longer term objectives</a:t>
            </a:r>
          </a:p>
          <a:p>
            <a:pPr marL="742950" lvl="1" indent="-285750">
              <a:buFont typeface="Arial" panose="020B0604020202020204" pitchFamily="34" charset="0"/>
              <a:buChar char="•"/>
            </a:pPr>
            <a:r>
              <a:rPr lang="en-US" sz="2400" dirty="0"/>
              <a:t>Clarifying from general concerns</a:t>
            </a:r>
          </a:p>
          <a:p>
            <a:r>
              <a:rPr lang="en-US" sz="2400" dirty="0"/>
              <a:t>Who wants this change to happen</a:t>
            </a:r>
          </a:p>
          <a:p>
            <a:pPr marL="742950" lvl="1" indent="-285750">
              <a:buFont typeface="Arial" panose="020B0604020202020204" pitchFamily="34" charset="0"/>
              <a:buChar char="•"/>
            </a:pPr>
            <a:r>
              <a:rPr lang="en-US" sz="2400" dirty="0"/>
              <a:t>Make sure you are moving Together</a:t>
            </a:r>
          </a:p>
          <a:p>
            <a:pPr marL="742950" lvl="1" indent="-285750">
              <a:buFont typeface="Arial" panose="020B0604020202020204" pitchFamily="34" charset="0"/>
              <a:buChar char="•"/>
            </a:pPr>
            <a:r>
              <a:rPr lang="en-US" sz="2400" dirty="0"/>
              <a:t>“What would you like to do for yourself?”</a:t>
            </a:r>
          </a:p>
        </p:txBody>
      </p:sp>
      <p:sp>
        <p:nvSpPr>
          <p:cNvPr id="2" name="Date Placeholder 1">
            <a:extLst>
              <a:ext uri="{FF2B5EF4-FFF2-40B4-BE49-F238E27FC236}">
                <a16:creationId xmlns:a16="http://schemas.microsoft.com/office/drawing/2014/main" id="{68E62FFD-6C90-7BAF-0ED3-E0FE73FD69D3}"/>
              </a:ext>
            </a:extLst>
          </p:cNvPr>
          <p:cNvSpPr>
            <a:spLocks noGrp="1"/>
          </p:cNvSpPr>
          <p:nvPr>
            <p:ph type="dt" sz="half" idx="10"/>
          </p:nvPr>
        </p:nvSpPr>
        <p:spPr/>
        <p:txBody>
          <a:bodyPr/>
          <a:lstStyle/>
          <a:p>
            <a:r>
              <a:rPr lang="en-US"/>
              <a:t>8/5/2026</a:t>
            </a:r>
            <a:endParaRPr lang="en-US" dirty="0"/>
          </a:p>
        </p:txBody>
      </p:sp>
    </p:spTree>
    <p:extLst>
      <p:ext uri="{BB962C8B-B14F-4D97-AF65-F5344CB8AC3E}">
        <p14:creationId xmlns:p14="http://schemas.microsoft.com/office/powerpoint/2010/main" val="3704367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C6077-0FC9-2E1F-DAB0-06C9D7E0A5A8}"/>
              </a:ext>
            </a:extLst>
          </p:cNvPr>
          <p:cNvSpPr>
            <a:spLocks noGrp="1"/>
          </p:cNvSpPr>
          <p:nvPr>
            <p:ph type="title"/>
          </p:nvPr>
        </p:nvSpPr>
        <p:spPr/>
        <p:txBody>
          <a:bodyPr/>
          <a:lstStyle/>
          <a:p>
            <a:r>
              <a:rPr lang="en-US" sz="3600" dirty="0" err="1"/>
              <a:t>EVOKe</a:t>
            </a:r>
            <a:endParaRPr lang="en-US" sz="3600" dirty="0"/>
          </a:p>
        </p:txBody>
      </p:sp>
      <p:sp>
        <p:nvSpPr>
          <p:cNvPr id="3" name="Content Placeholder 2">
            <a:extLst>
              <a:ext uri="{FF2B5EF4-FFF2-40B4-BE49-F238E27FC236}">
                <a16:creationId xmlns:a16="http://schemas.microsoft.com/office/drawing/2014/main" id="{4C8CBED4-5ADE-DF08-0CD8-0BEF6A4BB673}"/>
              </a:ext>
            </a:extLst>
          </p:cNvPr>
          <p:cNvSpPr>
            <a:spLocks noGrp="1"/>
          </p:cNvSpPr>
          <p:nvPr>
            <p:ph sz="quarter" idx="10"/>
          </p:nvPr>
        </p:nvSpPr>
        <p:spPr/>
        <p:txBody>
          <a:bodyPr/>
          <a:lstStyle/>
          <a:p>
            <a:r>
              <a:rPr lang="en-US" sz="2400" dirty="0"/>
              <a:t>Ambivalence is a normal response when considering to make changes.</a:t>
            </a:r>
          </a:p>
          <a:p>
            <a:r>
              <a:rPr lang="en-US" sz="2400" dirty="0"/>
              <a:t>Use OARS (Open-ended Questions, Affirmation, Reflection, and Summarization) to help move toward Change Talk.</a:t>
            </a:r>
          </a:p>
          <a:p>
            <a:r>
              <a:rPr lang="en-US" sz="2400" dirty="0"/>
              <a:t>Identifying their values can help them discover their motivation of change.</a:t>
            </a:r>
          </a:p>
          <a:p>
            <a:pPr marL="0" indent="0">
              <a:buNone/>
            </a:pPr>
            <a:endParaRPr lang="en-US" dirty="0"/>
          </a:p>
        </p:txBody>
      </p:sp>
      <p:sp>
        <p:nvSpPr>
          <p:cNvPr id="4" name="Slide Number Placeholder 3">
            <a:extLst>
              <a:ext uri="{FF2B5EF4-FFF2-40B4-BE49-F238E27FC236}">
                <a16:creationId xmlns:a16="http://schemas.microsoft.com/office/drawing/2014/main" id="{29FE75C8-48C6-C53E-A468-495C422368C7}"/>
              </a:ext>
            </a:extLst>
          </p:cNvPr>
          <p:cNvSpPr>
            <a:spLocks noGrp="1"/>
          </p:cNvSpPr>
          <p:nvPr>
            <p:ph type="sldNum" sz="quarter" idx="4"/>
          </p:nvPr>
        </p:nvSpPr>
        <p:spPr/>
        <p:txBody>
          <a:bodyPr/>
          <a:lstStyle/>
          <a:p>
            <a:fld id="{EA87306C-81BA-4795-A5CA-9392456A8C1E}" type="slidenum">
              <a:rPr lang="en-US" smtClean="0"/>
              <a:pPr/>
              <a:t>15</a:t>
            </a:fld>
            <a:endParaRPr lang="en-US" dirty="0"/>
          </a:p>
        </p:txBody>
      </p:sp>
      <p:sp>
        <p:nvSpPr>
          <p:cNvPr id="6" name="TextBox 5">
            <a:extLst>
              <a:ext uri="{FF2B5EF4-FFF2-40B4-BE49-F238E27FC236}">
                <a16:creationId xmlns:a16="http://schemas.microsoft.com/office/drawing/2014/main" id="{C715762A-0588-1823-96A2-F80F4B5FF166}"/>
              </a:ext>
            </a:extLst>
          </p:cNvPr>
          <p:cNvSpPr txBox="1"/>
          <p:nvPr/>
        </p:nvSpPr>
        <p:spPr>
          <a:xfrm>
            <a:off x="896075" y="3967767"/>
            <a:ext cx="4294157" cy="523220"/>
          </a:xfrm>
          <a:prstGeom prst="rect">
            <a:avLst/>
          </a:prstGeom>
          <a:noFill/>
        </p:spPr>
        <p:txBody>
          <a:bodyPr wrap="square" rtlCol="0">
            <a:spAutoFit/>
          </a:bodyPr>
          <a:lstStyle/>
          <a:p>
            <a:r>
              <a:rPr lang="en-US" sz="2800" dirty="0">
                <a:solidFill>
                  <a:schemeClr val="bg1"/>
                </a:solidFill>
              </a:rPr>
              <a:t>The Why of Change</a:t>
            </a:r>
          </a:p>
        </p:txBody>
      </p:sp>
      <p:sp>
        <p:nvSpPr>
          <p:cNvPr id="5" name="Date Placeholder 4">
            <a:extLst>
              <a:ext uri="{FF2B5EF4-FFF2-40B4-BE49-F238E27FC236}">
                <a16:creationId xmlns:a16="http://schemas.microsoft.com/office/drawing/2014/main" id="{378AD5EA-417C-CE75-3DFA-261B655EB67E}"/>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33660801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50EAB-5DDF-BA36-D057-3C8306AA7ECC}"/>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99F99AB5-EB55-BECB-9E23-58D711157F63}"/>
              </a:ext>
            </a:extLst>
          </p:cNvPr>
          <p:cNvSpPr>
            <a:spLocks noGrp="1"/>
          </p:cNvSpPr>
          <p:nvPr>
            <p:ph type="title"/>
          </p:nvPr>
        </p:nvSpPr>
        <p:spPr>
          <a:xfrm>
            <a:off x="-10559" y="1"/>
            <a:ext cx="4952999" cy="2182482"/>
          </a:xfrm>
        </p:spPr>
        <p:txBody>
          <a:bodyPr lIns="731520" rIns="731520" anchor="ctr">
            <a:normAutofit/>
          </a:bodyPr>
          <a:lstStyle/>
          <a:p>
            <a:r>
              <a:rPr lang="en-US" sz="4800" kern="1200" cap="all" spc="100" baseline="0" dirty="0">
                <a:latin typeface="+mj-lt"/>
                <a:ea typeface="+mj-ea"/>
                <a:cs typeface="+mj-cs"/>
              </a:rPr>
              <a:t>Oars</a:t>
            </a:r>
            <a:endParaRPr lang="en-US" kern="1200" cap="all" spc="100" baseline="0" dirty="0">
              <a:latin typeface="+mj-lt"/>
              <a:ea typeface="+mj-ea"/>
              <a:cs typeface="+mj-cs"/>
            </a:endParaRPr>
          </a:p>
        </p:txBody>
      </p:sp>
      <p:pic>
        <p:nvPicPr>
          <p:cNvPr id="11" name="Picture Placeholder 10" descr="A green rolling hills with a sunset">
            <a:extLst>
              <a:ext uri="{FF2B5EF4-FFF2-40B4-BE49-F238E27FC236}">
                <a16:creationId xmlns:a16="http://schemas.microsoft.com/office/drawing/2014/main" id="{57B7F3F6-2CB3-0CEC-B7EC-B718C9780E0D}"/>
              </a:ext>
            </a:extLst>
          </p:cNvPr>
          <p:cNvPicPr>
            <a:picLocks noGrp="1" noChangeAspect="1"/>
          </p:cNvPicPr>
          <p:nvPr>
            <p:ph type="pic" sz="quarter" idx="10"/>
          </p:nvPr>
        </p:nvPicPr>
        <p:blipFill>
          <a:blip r:embed="rId3"/>
          <a:srcRect t="37538" b="32731"/>
          <a:stretch>
            <a:fillRect/>
          </a:stretch>
        </p:blipFill>
        <p:spPr>
          <a:xfrm>
            <a:off x="4942932" y="10"/>
            <a:ext cx="7249067" cy="2182473"/>
          </a:xfrm>
          <a:noFill/>
        </p:spPr>
      </p:pic>
      <p:sp>
        <p:nvSpPr>
          <p:cNvPr id="4" name="Text Placeholder 3">
            <a:extLst>
              <a:ext uri="{FF2B5EF4-FFF2-40B4-BE49-F238E27FC236}">
                <a16:creationId xmlns:a16="http://schemas.microsoft.com/office/drawing/2014/main" id="{2038D18A-A67C-CCEA-990C-F65AFCED2004}"/>
              </a:ext>
            </a:extLst>
          </p:cNvPr>
          <p:cNvSpPr>
            <a:spLocks noGrp="1"/>
          </p:cNvSpPr>
          <p:nvPr>
            <p:ph sz="quarter" idx="13"/>
          </p:nvPr>
        </p:nvSpPr>
        <p:spPr>
          <a:xfrm>
            <a:off x="449943" y="2510971"/>
            <a:ext cx="10895231" cy="3722681"/>
          </a:xfrm>
        </p:spPr>
        <p:txBody>
          <a:bodyPr>
            <a:normAutofit/>
          </a:bodyPr>
          <a:lstStyle/>
          <a:p>
            <a:pPr>
              <a:spcAft>
                <a:spcPts val="600"/>
              </a:spcAft>
            </a:pPr>
            <a:r>
              <a:rPr lang="en-US" sz="2400" dirty="0"/>
              <a:t>Open-Ended Questions invite people to talk to you.</a:t>
            </a:r>
          </a:p>
          <a:p>
            <a:pPr>
              <a:spcAft>
                <a:spcPts val="600"/>
              </a:spcAft>
            </a:pPr>
            <a:r>
              <a:rPr lang="en-US" sz="2400" dirty="0"/>
              <a:t>Affirmations genuinely acknowledge strengths and past successes.</a:t>
            </a:r>
          </a:p>
          <a:p>
            <a:pPr>
              <a:spcAft>
                <a:spcPts val="600"/>
              </a:spcAft>
            </a:pPr>
            <a:r>
              <a:rPr lang="en-US" sz="2400" dirty="0"/>
              <a:t>Reflections mirror back to show you understand what was said or give an opportunity to be corrected.</a:t>
            </a:r>
          </a:p>
          <a:p>
            <a:pPr>
              <a:spcAft>
                <a:spcPts val="600"/>
              </a:spcAft>
            </a:pPr>
            <a:r>
              <a:rPr lang="en-US" sz="2400" dirty="0"/>
              <a:t>Summaries pulls it all together, affirming what was said &amp; discovered.</a:t>
            </a:r>
          </a:p>
        </p:txBody>
      </p:sp>
      <p:sp>
        <p:nvSpPr>
          <p:cNvPr id="20" name="Slide Number Placeholder 19">
            <a:extLst>
              <a:ext uri="{FF2B5EF4-FFF2-40B4-BE49-F238E27FC236}">
                <a16:creationId xmlns:a16="http://schemas.microsoft.com/office/drawing/2014/main" id="{E80B62A7-459C-BF1C-29FD-39A293E7C1E3}"/>
              </a:ext>
            </a:extLst>
          </p:cNvPr>
          <p:cNvSpPr>
            <a:spLocks noGrp="1"/>
          </p:cNvSpPr>
          <p:nvPr>
            <p:ph type="sldNum" sz="quarter" idx="4"/>
          </p:nvPr>
        </p:nvSpPr>
        <p:spPr>
          <a:xfrm>
            <a:off x="8610600" y="6356350"/>
            <a:ext cx="2743200" cy="365125"/>
          </a:xfrm>
        </p:spPr>
        <p:txBody>
          <a:bodyPr vert="horz" lIns="91440" tIns="45720" rIns="91440" bIns="45720" rtlCol="0" anchor="ctr">
            <a:normAutofit/>
          </a:bodyPr>
          <a:lstStyle/>
          <a:p>
            <a:pPr>
              <a:spcAft>
                <a:spcPts val="600"/>
              </a:spcAft>
            </a:pPr>
            <a:fld id="{EA87306C-81BA-4795-A5CA-9392456A8C1E}" type="slidenum">
              <a:rPr lang="en-US" smtClean="0"/>
              <a:pPr>
                <a:spcAft>
                  <a:spcPts val="600"/>
                </a:spcAft>
              </a:pPr>
              <a:t>16</a:t>
            </a:fld>
            <a:endParaRPr lang="en-US"/>
          </a:p>
        </p:txBody>
      </p:sp>
      <p:sp>
        <p:nvSpPr>
          <p:cNvPr id="2" name="Date Placeholder 1">
            <a:extLst>
              <a:ext uri="{FF2B5EF4-FFF2-40B4-BE49-F238E27FC236}">
                <a16:creationId xmlns:a16="http://schemas.microsoft.com/office/drawing/2014/main" id="{46F9E1F0-F4AA-DCFE-5440-A27A9F428E3D}"/>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921342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54116-D092-3588-0905-D665A00A342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A703D285-6D15-3B70-961E-46B55255834C}"/>
              </a:ext>
            </a:extLst>
          </p:cNvPr>
          <p:cNvSpPr>
            <a:spLocks noGrp="1"/>
          </p:cNvSpPr>
          <p:nvPr>
            <p:ph type="title"/>
          </p:nvPr>
        </p:nvSpPr>
        <p:spPr>
          <a:xfrm>
            <a:off x="366640" y="346645"/>
            <a:ext cx="6177178" cy="1423335"/>
          </a:xfrm>
        </p:spPr>
        <p:txBody>
          <a:bodyPr/>
          <a:lstStyle/>
          <a:p>
            <a:r>
              <a:rPr lang="en-US" sz="4000" dirty="0"/>
              <a:t>plan</a:t>
            </a:r>
          </a:p>
        </p:txBody>
      </p:sp>
      <p:sp>
        <p:nvSpPr>
          <p:cNvPr id="12" name="Slide Number Placeholder 3">
            <a:extLst>
              <a:ext uri="{FF2B5EF4-FFF2-40B4-BE49-F238E27FC236}">
                <a16:creationId xmlns:a16="http://schemas.microsoft.com/office/drawing/2014/main" id="{533FD5B9-8EE4-97CD-30C1-0996BB2B3360}"/>
              </a:ext>
            </a:extLst>
          </p:cNvPr>
          <p:cNvSpPr>
            <a:spLocks noGrp="1"/>
          </p:cNvSpPr>
          <p:nvPr>
            <p:ph type="sldNum" sz="quarter" idx="4"/>
          </p:nvPr>
        </p:nvSpPr>
        <p:spPr>
          <a:xfrm>
            <a:off x="9791700" y="6356350"/>
            <a:ext cx="1562100" cy="365125"/>
          </a:xfrm>
        </p:spPr>
        <p:txBody>
          <a:bodyPr/>
          <a:lstStyle/>
          <a:p>
            <a:pPr>
              <a:spcAft>
                <a:spcPts val="600"/>
              </a:spcAft>
            </a:pPr>
            <a:fld id="{EA87306C-81BA-4795-A5CA-9392456A8C1E}" type="slidenum">
              <a:rPr lang="en-US" smtClean="0"/>
              <a:pPr>
                <a:spcAft>
                  <a:spcPts val="600"/>
                </a:spcAft>
              </a:pPr>
              <a:t>17</a:t>
            </a:fld>
            <a:endParaRPr lang="en-US"/>
          </a:p>
        </p:txBody>
      </p:sp>
      <p:sp>
        <p:nvSpPr>
          <p:cNvPr id="6" name="TextBox 5">
            <a:extLst>
              <a:ext uri="{FF2B5EF4-FFF2-40B4-BE49-F238E27FC236}">
                <a16:creationId xmlns:a16="http://schemas.microsoft.com/office/drawing/2014/main" id="{EB0E253E-6FDC-4F6F-40DC-D827AEE6E332}"/>
              </a:ext>
            </a:extLst>
          </p:cNvPr>
          <p:cNvSpPr txBox="1"/>
          <p:nvPr/>
        </p:nvSpPr>
        <p:spPr>
          <a:xfrm>
            <a:off x="7644621" y="1058313"/>
            <a:ext cx="4294157" cy="523220"/>
          </a:xfrm>
          <a:prstGeom prst="rect">
            <a:avLst/>
          </a:prstGeom>
          <a:noFill/>
        </p:spPr>
        <p:txBody>
          <a:bodyPr wrap="square" rtlCol="0">
            <a:spAutoFit/>
          </a:bodyPr>
          <a:lstStyle/>
          <a:p>
            <a:r>
              <a:rPr lang="en-US" sz="2800" dirty="0"/>
              <a:t>Where Are We Going?</a:t>
            </a:r>
          </a:p>
        </p:txBody>
      </p:sp>
      <p:sp>
        <p:nvSpPr>
          <p:cNvPr id="8" name="TextBox 7">
            <a:extLst>
              <a:ext uri="{FF2B5EF4-FFF2-40B4-BE49-F238E27FC236}">
                <a16:creationId xmlns:a16="http://schemas.microsoft.com/office/drawing/2014/main" id="{EBA870B0-E47E-680F-2F8E-9796FBC989F0}"/>
              </a:ext>
            </a:extLst>
          </p:cNvPr>
          <p:cNvSpPr txBox="1"/>
          <p:nvPr/>
        </p:nvSpPr>
        <p:spPr>
          <a:xfrm>
            <a:off x="672151" y="2351993"/>
            <a:ext cx="6007618"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t>Transition to How</a:t>
            </a:r>
          </a:p>
          <a:p>
            <a:pPr marL="342900" indent="-342900">
              <a:buFont typeface="Arial" panose="020B0604020202020204" pitchFamily="34" charset="0"/>
              <a:buChar char="•"/>
            </a:pPr>
            <a:r>
              <a:rPr lang="en-US" sz="2400" dirty="0"/>
              <a:t>Evoke and Negotiate a Change Plan</a:t>
            </a:r>
          </a:p>
          <a:p>
            <a:pPr marL="800100" lvl="1" indent="-342900">
              <a:buFont typeface="Arial" panose="020B0604020202020204" pitchFamily="34" charset="0"/>
              <a:buChar char="•"/>
            </a:pPr>
            <a:r>
              <a:rPr lang="en-US" sz="2400" dirty="0"/>
              <a:t>Use words like </a:t>
            </a:r>
            <a:r>
              <a:rPr lang="en-US" sz="2400" i="1" dirty="0"/>
              <a:t>willing, consider, possibly, might, try</a:t>
            </a:r>
          </a:p>
          <a:p>
            <a:pPr marL="342900" indent="-342900">
              <a:buFont typeface="Arial" panose="020B0604020202020204" pitchFamily="34" charset="0"/>
              <a:buChar char="•"/>
            </a:pPr>
            <a:r>
              <a:rPr lang="en-US" sz="2400" dirty="0"/>
              <a:t>Evoke hope and confidence</a:t>
            </a:r>
          </a:p>
          <a:p>
            <a:pPr marL="800100" lvl="1" indent="-342900">
              <a:buFont typeface="Arial" panose="020B0604020202020204" pitchFamily="34" charset="0"/>
              <a:buChar char="•"/>
            </a:pPr>
            <a:r>
              <a:rPr lang="en-US" sz="2400" dirty="0"/>
              <a:t>Confidence Ruler</a:t>
            </a:r>
          </a:p>
          <a:p>
            <a:pPr marL="342900" indent="-342900">
              <a:buFont typeface="Arial" panose="020B0604020202020204" pitchFamily="34" charset="0"/>
              <a:buChar char="•"/>
            </a:pPr>
            <a:r>
              <a:rPr lang="en-US" sz="2400" dirty="0"/>
              <a:t>Brief Action Plan</a:t>
            </a:r>
          </a:p>
          <a:p>
            <a:pPr marL="800100" lvl="1" indent="-342900">
              <a:buFont typeface="Arial" panose="020B0604020202020204" pitchFamily="34" charset="0"/>
              <a:buChar char="•"/>
            </a:pPr>
            <a:endParaRPr lang="en-US" sz="2400" dirty="0"/>
          </a:p>
        </p:txBody>
      </p:sp>
      <p:sp>
        <p:nvSpPr>
          <p:cNvPr id="11" name="TextBox 10">
            <a:extLst>
              <a:ext uri="{FF2B5EF4-FFF2-40B4-BE49-F238E27FC236}">
                <a16:creationId xmlns:a16="http://schemas.microsoft.com/office/drawing/2014/main" id="{CD7E707F-7E89-E2DE-70D1-C785B2E9489E}"/>
              </a:ext>
            </a:extLst>
          </p:cNvPr>
          <p:cNvSpPr txBox="1"/>
          <p:nvPr/>
        </p:nvSpPr>
        <p:spPr>
          <a:xfrm>
            <a:off x="0" y="5580884"/>
            <a:ext cx="6536258" cy="400110"/>
          </a:xfrm>
          <a:prstGeom prst="rect">
            <a:avLst/>
          </a:prstGeom>
          <a:noFill/>
        </p:spPr>
        <p:txBody>
          <a:bodyPr wrap="square">
            <a:spAutoFit/>
          </a:bodyPr>
          <a:lstStyle/>
          <a:p>
            <a:pPr lvl="1"/>
            <a:r>
              <a:rPr lang="en-US" sz="2000" i="1" dirty="0"/>
              <a:t>Avoid giving directions and prescribing goals</a:t>
            </a:r>
          </a:p>
        </p:txBody>
      </p:sp>
      <p:pic>
        <p:nvPicPr>
          <p:cNvPr id="5" name="Picture Placeholder 4" descr="Aerial view of backyard with patio">
            <a:extLst>
              <a:ext uri="{FF2B5EF4-FFF2-40B4-BE49-F238E27FC236}">
                <a16:creationId xmlns:a16="http://schemas.microsoft.com/office/drawing/2014/main" id="{CFA5C752-A300-CF99-86BE-70C54D58F230}"/>
              </a:ext>
            </a:extLst>
          </p:cNvPr>
          <p:cNvPicPr>
            <a:picLocks noGrp="1" noChangeAspect="1"/>
          </p:cNvPicPr>
          <p:nvPr>
            <p:ph type="pic" sz="quarter" idx="15"/>
          </p:nvPr>
        </p:nvPicPr>
        <p:blipFill>
          <a:blip r:embed="rId2"/>
          <a:srcRect l="21671" r="21671"/>
          <a:stretch>
            <a:fillRect/>
          </a:stretch>
        </p:blipFill>
        <p:spPr/>
      </p:pic>
      <p:sp>
        <p:nvSpPr>
          <p:cNvPr id="2" name="Date Placeholder 1">
            <a:extLst>
              <a:ext uri="{FF2B5EF4-FFF2-40B4-BE49-F238E27FC236}">
                <a16:creationId xmlns:a16="http://schemas.microsoft.com/office/drawing/2014/main" id="{D0493AB5-163D-18F7-5849-25F822A7712B}"/>
              </a:ext>
            </a:extLst>
          </p:cNvPr>
          <p:cNvSpPr>
            <a:spLocks noGrp="1"/>
          </p:cNvSpPr>
          <p:nvPr>
            <p:ph type="dt" sz="half" idx="10"/>
          </p:nvPr>
        </p:nvSpPr>
        <p:spPr/>
        <p:txBody>
          <a:bodyPr/>
          <a:lstStyle/>
          <a:p>
            <a:r>
              <a:rPr lang="en-US"/>
              <a:t>8/5/2026</a:t>
            </a:r>
            <a:endParaRPr lang="en-US" dirty="0"/>
          </a:p>
        </p:txBody>
      </p:sp>
    </p:spTree>
    <p:extLst>
      <p:ext uri="{BB962C8B-B14F-4D97-AF65-F5344CB8AC3E}">
        <p14:creationId xmlns:p14="http://schemas.microsoft.com/office/powerpoint/2010/main" val="3129197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260C05E-2551-CC02-A48B-0AAF05D675BF}"/>
              </a:ext>
            </a:extLst>
          </p:cNvPr>
          <p:cNvSpPr/>
          <p:nvPr/>
        </p:nvSpPr>
        <p:spPr>
          <a:xfrm>
            <a:off x="936177" y="2501547"/>
            <a:ext cx="3082447" cy="25275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1A6EA623-FC3F-8EBD-1C1B-072A21C29610}"/>
              </a:ext>
            </a:extLst>
          </p:cNvPr>
          <p:cNvSpPr>
            <a:spLocks noGrp="1"/>
          </p:cNvSpPr>
          <p:nvPr>
            <p:ph type="title"/>
          </p:nvPr>
        </p:nvSpPr>
        <p:spPr>
          <a:xfrm>
            <a:off x="838200" y="226143"/>
            <a:ext cx="10515600" cy="1229033"/>
          </a:xfrm>
        </p:spPr>
        <p:txBody>
          <a:bodyPr/>
          <a:lstStyle/>
          <a:p>
            <a:r>
              <a:rPr lang="en-US" sz="3600" noProof="0" dirty="0"/>
              <a:t>Resisting change</a:t>
            </a:r>
            <a:endParaRPr lang="en-US" sz="3600" dirty="0"/>
          </a:p>
        </p:txBody>
      </p:sp>
      <p:sp>
        <p:nvSpPr>
          <p:cNvPr id="7" name="Content Placeholder 6">
            <a:extLst>
              <a:ext uri="{FF2B5EF4-FFF2-40B4-BE49-F238E27FC236}">
                <a16:creationId xmlns:a16="http://schemas.microsoft.com/office/drawing/2014/main" id="{84BA4F5C-B74F-2580-2C17-9931DAB91933}"/>
              </a:ext>
            </a:extLst>
          </p:cNvPr>
          <p:cNvSpPr>
            <a:spLocks noGrp="1"/>
          </p:cNvSpPr>
          <p:nvPr>
            <p:ph sz="quarter" idx="10"/>
          </p:nvPr>
        </p:nvSpPr>
        <p:spPr>
          <a:xfrm>
            <a:off x="1185747" y="2792629"/>
            <a:ext cx="2832877" cy="2039051"/>
          </a:xfrm>
        </p:spPr>
        <p:txBody>
          <a:bodyPr/>
          <a:lstStyle/>
          <a:p>
            <a:pPr marL="0" indent="0">
              <a:buNone/>
            </a:pPr>
            <a:r>
              <a:rPr lang="en-US" dirty="0"/>
              <a:t>Don’t try to persuade or convince a change; their  OWN motivation will be stronger than any pro-argument.</a:t>
            </a:r>
          </a:p>
        </p:txBody>
      </p:sp>
      <p:sp>
        <p:nvSpPr>
          <p:cNvPr id="12" name="Content Placeholder 11">
            <a:extLst>
              <a:ext uri="{FF2B5EF4-FFF2-40B4-BE49-F238E27FC236}">
                <a16:creationId xmlns:a16="http://schemas.microsoft.com/office/drawing/2014/main" id="{8861FF45-BE19-75F7-FDF6-3CF0D85A8F09}"/>
              </a:ext>
            </a:extLst>
          </p:cNvPr>
          <p:cNvSpPr>
            <a:spLocks noGrp="1"/>
          </p:cNvSpPr>
          <p:nvPr>
            <p:ph sz="quarter" idx="11"/>
          </p:nvPr>
        </p:nvSpPr>
        <p:spPr>
          <a:xfrm>
            <a:off x="5265795" y="2453150"/>
            <a:ext cx="6011119" cy="3338513"/>
          </a:xfrm>
        </p:spPr>
        <p:txBody>
          <a:bodyPr/>
          <a:lstStyle/>
          <a:p>
            <a:r>
              <a:rPr lang="en-US" sz="2000" dirty="0"/>
              <a:t>Ambivalence – simultaneously wanting and not wanting to change</a:t>
            </a:r>
          </a:p>
          <a:p>
            <a:pPr lvl="1"/>
            <a:r>
              <a:rPr lang="en-US" sz="2000" dirty="0"/>
              <a:t>Balance tips back and forth while considering pros and cons</a:t>
            </a:r>
          </a:p>
          <a:p>
            <a:pPr lvl="1"/>
            <a:r>
              <a:rPr lang="en-US" sz="2000" dirty="0"/>
              <a:t>Choices are not always binary</a:t>
            </a:r>
          </a:p>
          <a:p>
            <a:pPr lvl="1"/>
            <a:r>
              <a:rPr lang="en-US" sz="2000" dirty="0"/>
              <a:t>Natural response is to defend the other side</a:t>
            </a:r>
          </a:p>
          <a:p>
            <a:pPr lvl="1"/>
            <a:endParaRPr lang="en-US" sz="2000" dirty="0"/>
          </a:p>
        </p:txBody>
      </p:sp>
      <p:sp>
        <p:nvSpPr>
          <p:cNvPr id="2" name="Slide Number Placeholder 1">
            <a:extLst>
              <a:ext uri="{FF2B5EF4-FFF2-40B4-BE49-F238E27FC236}">
                <a16:creationId xmlns:a16="http://schemas.microsoft.com/office/drawing/2014/main" id="{5B347400-F1A2-FAFC-8A83-9280B6C44D15}"/>
              </a:ext>
            </a:extLst>
          </p:cNvPr>
          <p:cNvSpPr>
            <a:spLocks noGrp="1"/>
          </p:cNvSpPr>
          <p:nvPr>
            <p:ph type="sldNum" sz="quarter" idx="4"/>
          </p:nvPr>
        </p:nvSpPr>
        <p:spPr/>
        <p:txBody>
          <a:bodyPr/>
          <a:lstStyle/>
          <a:p>
            <a:fld id="{EA87306C-81BA-4795-A5CA-9392456A8C1E}" type="slidenum">
              <a:rPr lang="en-US" smtClean="0"/>
              <a:pPr/>
              <a:t>18</a:t>
            </a:fld>
            <a:endParaRPr lang="en-US" dirty="0"/>
          </a:p>
        </p:txBody>
      </p:sp>
      <p:sp>
        <p:nvSpPr>
          <p:cNvPr id="5" name="Title 1">
            <a:extLst>
              <a:ext uri="{FF2B5EF4-FFF2-40B4-BE49-F238E27FC236}">
                <a16:creationId xmlns:a16="http://schemas.microsoft.com/office/drawing/2014/main" id="{938DDF8B-F20B-BE57-991D-8EACBE957DDE}"/>
              </a:ext>
            </a:extLst>
          </p:cNvPr>
          <p:cNvSpPr txBox="1">
            <a:spLocks/>
          </p:cNvSpPr>
          <p:nvPr/>
        </p:nvSpPr>
        <p:spPr>
          <a:xfrm>
            <a:off x="2585357" y="6075485"/>
            <a:ext cx="7021286" cy="390120"/>
          </a:xfrm>
          <a:prstGeom prst="rect">
            <a:avLst/>
          </a:prstGeom>
          <a:ln w="28575">
            <a:solidFill>
              <a:schemeClr val="accent4">
                <a:lumMod val="50000"/>
              </a:schemeClr>
            </a:solidFill>
          </a:ln>
        </p:spPr>
        <p:txBody>
          <a:bodyPr anchor="ctr">
            <a:normAutofit lnSpcReduction="10000"/>
          </a:bodyPr>
          <a:lstStyle>
            <a:lvl1pPr algn="ctr" defTabSz="914400" rtl="0" eaLnBrk="1" latinLnBrk="0" hangingPunct="1">
              <a:lnSpc>
                <a:spcPct val="90000"/>
              </a:lnSpc>
              <a:spcBef>
                <a:spcPct val="0"/>
              </a:spcBef>
              <a:buNone/>
              <a:defRPr sz="2400" kern="1200" cap="all" spc="100" baseline="0">
                <a:solidFill>
                  <a:schemeClr val="accent4">
                    <a:lumMod val="50000"/>
                  </a:schemeClr>
                </a:solidFill>
                <a:latin typeface="+mj-lt"/>
                <a:ea typeface="+mj-ea"/>
                <a:cs typeface="+mj-cs"/>
              </a:defRPr>
            </a:lvl1pPr>
          </a:lstStyle>
          <a:p>
            <a:r>
              <a:rPr lang="en-US" cap="none" dirty="0"/>
              <a:t>To reduce resistance, increase change talk.</a:t>
            </a:r>
          </a:p>
        </p:txBody>
      </p:sp>
      <p:sp>
        <p:nvSpPr>
          <p:cNvPr id="4" name="Date Placeholder 3">
            <a:extLst>
              <a:ext uri="{FF2B5EF4-FFF2-40B4-BE49-F238E27FC236}">
                <a16:creationId xmlns:a16="http://schemas.microsoft.com/office/drawing/2014/main" id="{94F93459-6CAF-B948-F1AE-E642320C66B8}"/>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32995129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34BCF3-5DE4-0799-1E6D-1A888ECDBC82}"/>
              </a:ext>
            </a:extLst>
          </p:cNvPr>
          <p:cNvSpPr>
            <a:spLocks noGrp="1"/>
          </p:cNvSpPr>
          <p:nvPr>
            <p:ph type="pic" sz="quarter" idx="10"/>
          </p:nvPr>
        </p:nvSpPr>
        <p:spPr>
          <a:xfrm>
            <a:off x="-110837" y="79055"/>
            <a:ext cx="6772276" cy="6858000"/>
          </a:xfrm>
        </p:spPr>
        <p:txBody>
          <a:bodyPr/>
          <a:lstStyle/>
          <a:p>
            <a:endParaRPr lang="en-US"/>
          </a:p>
        </p:txBody>
      </p:sp>
      <p:sp>
        <p:nvSpPr>
          <p:cNvPr id="3" name="Title 2">
            <a:extLst>
              <a:ext uri="{FF2B5EF4-FFF2-40B4-BE49-F238E27FC236}">
                <a16:creationId xmlns:a16="http://schemas.microsoft.com/office/drawing/2014/main" id="{1C74D052-6AE2-57C4-5A0C-845654DF5DBA}"/>
              </a:ext>
            </a:extLst>
          </p:cNvPr>
          <p:cNvSpPr>
            <a:spLocks noGrp="1"/>
          </p:cNvSpPr>
          <p:nvPr>
            <p:ph type="title"/>
          </p:nvPr>
        </p:nvSpPr>
        <p:spPr>
          <a:xfrm>
            <a:off x="1197438" y="1464510"/>
            <a:ext cx="4377400" cy="4271271"/>
          </a:xfrm>
        </p:spPr>
        <p:txBody>
          <a:bodyPr/>
          <a:lstStyle/>
          <a:p>
            <a:r>
              <a:rPr lang="en-US" dirty="0"/>
              <a:t>Clinicians often come across as saying, “</a:t>
            </a:r>
            <a:r>
              <a:rPr lang="en-US" i="1" dirty="0"/>
              <a:t>You’re doing it wrong…let me tell you how to do it right</a:t>
            </a:r>
            <a:r>
              <a:rPr lang="en-US" dirty="0"/>
              <a:t>.” </a:t>
            </a:r>
            <a:br>
              <a:rPr lang="en-US" dirty="0"/>
            </a:br>
            <a:endParaRPr lang="en-US" dirty="0"/>
          </a:p>
        </p:txBody>
      </p:sp>
      <p:sp>
        <p:nvSpPr>
          <p:cNvPr id="4" name="Text Placeholder 3">
            <a:extLst>
              <a:ext uri="{FF2B5EF4-FFF2-40B4-BE49-F238E27FC236}">
                <a16:creationId xmlns:a16="http://schemas.microsoft.com/office/drawing/2014/main" id="{23B65CDA-A5D8-9DC2-3CB7-73C36100D9FD}"/>
              </a:ext>
            </a:extLst>
          </p:cNvPr>
          <p:cNvSpPr>
            <a:spLocks noGrp="1"/>
          </p:cNvSpPr>
          <p:nvPr>
            <p:ph type="body" sz="quarter" idx="12"/>
          </p:nvPr>
        </p:nvSpPr>
        <p:spPr/>
        <p:txBody>
          <a:bodyPr/>
          <a:lstStyle/>
          <a:p>
            <a:r>
              <a:rPr lang="en-US" dirty="0"/>
              <a:t>often come across as saying, “</a:t>
            </a:r>
            <a:r>
              <a:rPr lang="en-US" i="1" dirty="0"/>
              <a:t>You’re doing it wrong…let me tell you how to do it right</a:t>
            </a:r>
            <a:r>
              <a:rPr lang="en-US" dirty="0"/>
              <a:t>.” </a:t>
            </a:r>
          </a:p>
          <a:p>
            <a:endParaRPr lang="en-US" dirty="0"/>
          </a:p>
        </p:txBody>
      </p:sp>
      <p:sp>
        <p:nvSpPr>
          <p:cNvPr id="5" name="Text Placeholder 4">
            <a:extLst>
              <a:ext uri="{FF2B5EF4-FFF2-40B4-BE49-F238E27FC236}">
                <a16:creationId xmlns:a16="http://schemas.microsoft.com/office/drawing/2014/main" id="{F078D3D4-FA00-4530-91DB-6662C2D1CFE4}"/>
              </a:ext>
            </a:extLst>
          </p:cNvPr>
          <p:cNvSpPr>
            <a:spLocks noGrp="1"/>
          </p:cNvSpPr>
          <p:nvPr>
            <p:ph type="body" sz="quarter" idx="11"/>
          </p:nvPr>
        </p:nvSpPr>
        <p:spPr>
          <a:xfrm>
            <a:off x="7232075" y="1745674"/>
            <a:ext cx="4204855" cy="2909453"/>
          </a:xfrm>
        </p:spPr>
        <p:txBody>
          <a:bodyPr/>
          <a:lstStyle/>
          <a:p>
            <a:r>
              <a:rPr lang="en-US" sz="2000" dirty="0"/>
              <a:t>Parents should not be made to feel badly about what they are currently doing; to do so only invites defensiveness and “sustain talk”.  When proposing a new intervention, it is critical to not rush or get ahead of their readiness to adopt changes. Instead, build engagement and a sense of collaboration early in the process.</a:t>
            </a:r>
          </a:p>
        </p:txBody>
      </p:sp>
      <p:sp>
        <p:nvSpPr>
          <p:cNvPr id="6" name="Slide Number Placeholder 5">
            <a:extLst>
              <a:ext uri="{FF2B5EF4-FFF2-40B4-BE49-F238E27FC236}">
                <a16:creationId xmlns:a16="http://schemas.microsoft.com/office/drawing/2014/main" id="{E6098317-6CB5-22AB-BC79-4064567CBDC9}"/>
              </a:ext>
            </a:extLst>
          </p:cNvPr>
          <p:cNvSpPr>
            <a:spLocks noGrp="1"/>
          </p:cNvSpPr>
          <p:nvPr>
            <p:ph type="sldNum" sz="quarter" idx="4"/>
          </p:nvPr>
        </p:nvSpPr>
        <p:spPr/>
        <p:txBody>
          <a:bodyPr/>
          <a:lstStyle/>
          <a:p>
            <a:fld id="{EA87306C-81BA-4795-A5CA-9392456A8C1E}" type="slidenum">
              <a:rPr lang="en-US" smtClean="0"/>
              <a:pPr/>
              <a:t>19</a:t>
            </a:fld>
            <a:endParaRPr lang="en-US" dirty="0"/>
          </a:p>
        </p:txBody>
      </p:sp>
      <p:sp>
        <p:nvSpPr>
          <p:cNvPr id="7" name="Date Placeholder 6">
            <a:extLst>
              <a:ext uri="{FF2B5EF4-FFF2-40B4-BE49-F238E27FC236}">
                <a16:creationId xmlns:a16="http://schemas.microsoft.com/office/drawing/2014/main" id="{D6EF05FE-81BD-E987-902B-49967E65069E}"/>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1709887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AACF2-1FDC-BD94-6023-6FFBBEA1C609}"/>
              </a:ext>
            </a:extLst>
          </p:cNvPr>
          <p:cNvSpPr>
            <a:spLocks noGrp="1"/>
          </p:cNvSpPr>
          <p:nvPr>
            <p:ph type="title"/>
          </p:nvPr>
        </p:nvSpPr>
        <p:spPr>
          <a:xfrm>
            <a:off x="-10559" y="1"/>
            <a:ext cx="12202559" cy="1671781"/>
          </a:xfrm>
        </p:spPr>
        <p:txBody>
          <a:bodyPr/>
          <a:lstStyle/>
          <a:p>
            <a:r>
              <a:rPr lang="en-US" dirty="0"/>
              <a:t>Sustain talk					discord</a:t>
            </a:r>
            <a:br>
              <a:rPr lang="en-US" dirty="0"/>
            </a:br>
            <a:endParaRPr lang="en-US" dirty="0"/>
          </a:p>
        </p:txBody>
      </p:sp>
      <p:sp>
        <p:nvSpPr>
          <p:cNvPr id="4" name="Text Placeholder 3">
            <a:extLst>
              <a:ext uri="{FF2B5EF4-FFF2-40B4-BE49-F238E27FC236}">
                <a16:creationId xmlns:a16="http://schemas.microsoft.com/office/drawing/2014/main" id="{68222415-847C-2FCB-881A-CB02525177A4}"/>
              </a:ext>
            </a:extLst>
          </p:cNvPr>
          <p:cNvSpPr>
            <a:spLocks noGrp="1"/>
          </p:cNvSpPr>
          <p:nvPr>
            <p:ph type="body" sz="quarter" idx="12"/>
          </p:nvPr>
        </p:nvSpPr>
        <p:spPr>
          <a:xfrm>
            <a:off x="912091" y="2184861"/>
            <a:ext cx="4768272" cy="3300645"/>
          </a:xfrm>
        </p:spPr>
        <p:txBody>
          <a:bodyPr anchor="t"/>
          <a:lstStyle/>
          <a:p>
            <a:r>
              <a:rPr lang="en-US" dirty="0"/>
              <a:t>Sustain Talk: statements that indicate reluctance to take on a new behavior, in favor of maintaining the “status quo”.</a:t>
            </a:r>
          </a:p>
          <a:p>
            <a:endParaRPr lang="en-US" dirty="0"/>
          </a:p>
          <a:p>
            <a:r>
              <a:rPr lang="en-US" i="1" dirty="0"/>
              <a:t>“To me things are going fine. I am not sure why we need to make any changes.”</a:t>
            </a:r>
            <a:endParaRPr lang="en-US" dirty="0"/>
          </a:p>
        </p:txBody>
      </p:sp>
      <p:sp>
        <p:nvSpPr>
          <p:cNvPr id="5" name="Content Placeholder 4">
            <a:extLst>
              <a:ext uri="{FF2B5EF4-FFF2-40B4-BE49-F238E27FC236}">
                <a16:creationId xmlns:a16="http://schemas.microsoft.com/office/drawing/2014/main" id="{481E1560-6E2A-3F70-BF3A-1A1220479C9B}"/>
              </a:ext>
            </a:extLst>
          </p:cNvPr>
          <p:cNvSpPr>
            <a:spLocks noGrp="1"/>
          </p:cNvSpPr>
          <p:nvPr>
            <p:ph sz="quarter" idx="13"/>
          </p:nvPr>
        </p:nvSpPr>
        <p:spPr>
          <a:xfrm>
            <a:off x="6363855" y="2175419"/>
            <a:ext cx="5249174" cy="3300851"/>
          </a:xfrm>
        </p:spPr>
        <p:txBody>
          <a:bodyPr anchor="t"/>
          <a:lstStyle/>
          <a:p>
            <a:pPr marL="0" indent="0">
              <a:buNone/>
            </a:pPr>
            <a:r>
              <a:rPr lang="en-US" dirty="0"/>
              <a:t>Discord: statements indicate a breakdown in collaboration, signals that parents view the situation differently than clinician.</a:t>
            </a:r>
          </a:p>
          <a:p>
            <a:pPr marL="0" indent="0">
              <a:buNone/>
            </a:pPr>
            <a:endParaRPr lang="en-US" dirty="0"/>
          </a:p>
          <a:p>
            <a:pPr marL="0" indent="0">
              <a:buNone/>
            </a:pPr>
            <a:r>
              <a:rPr lang="en-US" dirty="0"/>
              <a:t>Arguing, interrupting, and negating all represent examples of discord.</a:t>
            </a:r>
          </a:p>
        </p:txBody>
      </p:sp>
      <p:sp>
        <p:nvSpPr>
          <p:cNvPr id="6" name="Slide Number Placeholder 5">
            <a:extLst>
              <a:ext uri="{FF2B5EF4-FFF2-40B4-BE49-F238E27FC236}">
                <a16:creationId xmlns:a16="http://schemas.microsoft.com/office/drawing/2014/main" id="{634C2EEE-1CFB-4450-8C09-1AF56A819A1E}"/>
              </a:ext>
            </a:extLst>
          </p:cNvPr>
          <p:cNvSpPr>
            <a:spLocks noGrp="1"/>
          </p:cNvSpPr>
          <p:nvPr>
            <p:ph type="sldNum" sz="quarter" idx="4"/>
          </p:nvPr>
        </p:nvSpPr>
        <p:spPr/>
        <p:txBody>
          <a:bodyPr/>
          <a:lstStyle/>
          <a:p>
            <a:fld id="{EA87306C-81BA-4795-A5CA-9392456A8C1E}" type="slidenum">
              <a:rPr lang="en-US" smtClean="0"/>
              <a:pPr/>
              <a:t>20</a:t>
            </a:fld>
            <a:endParaRPr lang="en-US" dirty="0"/>
          </a:p>
        </p:txBody>
      </p:sp>
      <p:sp>
        <p:nvSpPr>
          <p:cNvPr id="10" name="TextBox 9">
            <a:extLst>
              <a:ext uri="{FF2B5EF4-FFF2-40B4-BE49-F238E27FC236}">
                <a16:creationId xmlns:a16="http://schemas.microsoft.com/office/drawing/2014/main" id="{6218EFB2-6F30-180E-1B22-506ED740CF36}"/>
              </a:ext>
            </a:extLst>
          </p:cNvPr>
          <p:cNvSpPr txBox="1"/>
          <p:nvPr/>
        </p:nvSpPr>
        <p:spPr>
          <a:xfrm>
            <a:off x="912091" y="5476270"/>
            <a:ext cx="9986818" cy="643766"/>
          </a:xfrm>
          <a:prstGeom prst="rect">
            <a:avLst/>
          </a:prstGeom>
          <a:noFill/>
        </p:spPr>
        <p:txBody>
          <a:bodyPr wrap="square">
            <a:spAutoFit/>
          </a:bodyPr>
          <a:lstStyle/>
          <a:p>
            <a:pPr marL="0" marR="0">
              <a:lnSpc>
                <a:spcPct val="115000"/>
              </a:lnSpc>
              <a:spcAft>
                <a:spcPts val="800"/>
              </a:spcAft>
              <a:buNone/>
            </a:pPr>
            <a:r>
              <a:rPr lang="en-US" sz="1600" i="1" kern="100" dirty="0">
                <a:effectLst/>
                <a:latin typeface="Abadi" panose="020B0604020104020204" pitchFamily="34" charset="0"/>
                <a:ea typeface="Aptos" panose="020B0004020202020204" pitchFamily="34" charset="0"/>
                <a:cs typeface="Times New Roman" panose="02020603050405020304" pitchFamily="18" charset="0"/>
              </a:rPr>
              <a:t>Avoiding defensiveness is important; people who aren’t yet motivated to change may be prompted to “defend” the position against change, increasing their motivation to stay the same. </a:t>
            </a:r>
            <a:endParaRPr lang="en-US" sz="1600" i="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3" name="Date Placeholder 2">
            <a:extLst>
              <a:ext uri="{FF2B5EF4-FFF2-40B4-BE49-F238E27FC236}">
                <a16:creationId xmlns:a16="http://schemas.microsoft.com/office/drawing/2014/main" id="{421FB4B9-9EAF-B81A-9318-F8392E2A4710}"/>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37545481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81092-BC91-5CD1-B8CD-10D9DF967346}"/>
              </a:ext>
            </a:extLst>
          </p:cNvPr>
          <p:cNvSpPr>
            <a:spLocks noGrp="1"/>
          </p:cNvSpPr>
          <p:nvPr>
            <p:ph type="title"/>
          </p:nvPr>
        </p:nvSpPr>
        <p:spPr/>
        <p:txBody>
          <a:bodyPr/>
          <a:lstStyle/>
          <a:p>
            <a:r>
              <a:rPr lang="en-US" dirty="0"/>
              <a:t>Responding to Sustain Talk and Discord</a:t>
            </a:r>
            <a:br>
              <a:rPr lang="en-US" dirty="0"/>
            </a:br>
            <a:endParaRPr lang="en-US" dirty="0"/>
          </a:p>
        </p:txBody>
      </p:sp>
      <p:sp>
        <p:nvSpPr>
          <p:cNvPr id="3" name="Content Placeholder 2">
            <a:extLst>
              <a:ext uri="{FF2B5EF4-FFF2-40B4-BE49-F238E27FC236}">
                <a16:creationId xmlns:a16="http://schemas.microsoft.com/office/drawing/2014/main" id="{12CE11F2-A8B3-E951-ADC9-6FF6E19F2BD4}"/>
              </a:ext>
            </a:extLst>
          </p:cNvPr>
          <p:cNvSpPr>
            <a:spLocks noGrp="1"/>
          </p:cNvSpPr>
          <p:nvPr>
            <p:ph sz="quarter" idx="10"/>
          </p:nvPr>
        </p:nvSpPr>
        <p:spPr/>
        <p:txBody>
          <a:bodyPr/>
          <a:lstStyle/>
          <a:p>
            <a:pPr>
              <a:buFont typeface="Wingdings" panose="05000000000000000000" pitchFamily="2" charset="2"/>
              <a:buChar char="n"/>
            </a:pPr>
            <a:r>
              <a:rPr lang="en-US" dirty="0"/>
              <a:t>Express empathy, remaining nonjudgmental and respectful</a:t>
            </a:r>
          </a:p>
          <a:p>
            <a:pPr>
              <a:buFont typeface="Wingdings" panose="05000000000000000000" pitchFamily="2" charset="2"/>
              <a:buChar char="n"/>
            </a:pPr>
            <a:r>
              <a:rPr lang="en-US" dirty="0"/>
              <a:t>Encourage discussion</a:t>
            </a:r>
          </a:p>
          <a:p>
            <a:pPr>
              <a:buFont typeface="Wingdings" panose="05000000000000000000" pitchFamily="2" charset="2"/>
              <a:buChar char="n"/>
            </a:pPr>
            <a:r>
              <a:rPr lang="en-US" dirty="0"/>
              <a:t>Redirect toward shared experiences and goals</a:t>
            </a:r>
          </a:p>
          <a:p>
            <a:pPr>
              <a:buFont typeface="Wingdings" panose="05000000000000000000" pitchFamily="2" charset="2"/>
              <a:buChar char="n"/>
            </a:pPr>
            <a:r>
              <a:rPr lang="en-US" dirty="0"/>
              <a:t>Offer validation </a:t>
            </a:r>
          </a:p>
          <a:p>
            <a:pPr>
              <a:buFont typeface="Wingdings" panose="05000000000000000000" pitchFamily="2" charset="2"/>
              <a:buChar char="n"/>
            </a:pPr>
            <a:r>
              <a:rPr lang="en-US" dirty="0"/>
              <a:t>Listen empathically and reflectively</a:t>
            </a:r>
          </a:p>
          <a:p>
            <a:pPr>
              <a:buFont typeface="Wingdings" panose="05000000000000000000" pitchFamily="2" charset="2"/>
              <a:buChar char="n"/>
            </a:pPr>
            <a:r>
              <a:rPr lang="en-US" dirty="0"/>
              <a:t>Affirm the autonomy of personal choice</a:t>
            </a:r>
          </a:p>
          <a:p>
            <a:pPr>
              <a:buFont typeface="Wingdings" panose="05000000000000000000" pitchFamily="2" charset="2"/>
              <a:buChar char="n"/>
            </a:pPr>
            <a:r>
              <a:rPr lang="en-US" dirty="0"/>
              <a:t>Validate concerns and worries using </a:t>
            </a:r>
            <a:r>
              <a:rPr lang="en-US" i="1" dirty="0"/>
              <a:t>reflective listening</a:t>
            </a:r>
            <a:r>
              <a:rPr lang="en-US" dirty="0"/>
              <a:t> or paraphrasing back what is said in a way that conveys understanding</a:t>
            </a:r>
          </a:p>
        </p:txBody>
      </p:sp>
      <p:sp>
        <p:nvSpPr>
          <p:cNvPr id="4" name="Slide Number Placeholder 3">
            <a:extLst>
              <a:ext uri="{FF2B5EF4-FFF2-40B4-BE49-F238E27FC236}">
                <a16:creationId xmlns:a16="http://schemas.microsoft.com/office/drawing/2014/main" id="{9C617090-C6EB-7545-2722-6E28AEC53315}"/>
              </a:ext>
            </a:extLst>
          </p:cNvPr>
          <p:cNvSpPr>
            <a:spLocks noGrp="1"/>
          </p:cNvSpPr>
          <p:nvPr>
            <p:ph type="sldNum" sz="quarter" idx="4"/>
          </p:nvPr>
        </p:nvSpPr>
        <p:spPr/>
        <p:txBody>
          <a:bodyPr/>
          <a:lstStyle/>
          <a:p>
            <a:fld id="{EA87306C-81BA-4795-A5CA-9392456A8C1E}" type="slidenum">
              <a:rPr lang="en-US" smtClean="0"/>
              <a:pPr/>
              <a:t>21</a:t>
            </a:fld>
            <a:endParaRPr lang="en-US" dirty="0"/>
          </a:p>
        </p:txBody>
      </p:sp>
      <p:sp>
        <p:nvSpPr>
          <p:cNvPr id="5" name="Date Placeholder 4">
            <a:extLst>
              <a:ext uri="{FF2B5EF4-FFF2-40B4-BE49-F238E27FC236}">
                <a16:creationId xmlns:a16="http://schemas.microsoft.com/office/drawing/2014/main" id="{31194326-DE08-6D24-BD7F-B34507112371}"/>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1197480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6333A-F73A-0D4C-D299-CE68CFEF6ECD}"/>
              </a:ext>
            </a:extLst>
          </p:cNvPr>
          <p:cNvSpPr>
            <a:spLocks noGrp="1"/>
          </p:cNvSpPr>
          <p:nvPr>
            <p:ph type="title"/>
          </p:nvPr>
        </p:nvSpPr>
        <p:spPr>
          <a:xfrm>
            <a:off x="1475013" y="-118262"/>
            <a:ext cx="10515600" cy="509573"/>
          </a:xfrm>
        </p:spPr>
        <p:txBody>
          <a:bodyPr/>
          <a:lstStyle/>
          <a:p>
            <a:r>
              <a:rPr lang="en-US" dirty="0"/>
              <a:t>Stage of change</a:t>
            </a:r>
          </a:p>
        </p:txBody>
      </p:sp>
      <p:sp>
        <p:nvSpPr>
          <p:cNvPr id="3" name="Slide Number Placeholder 2">
            <a:extLst>
              <a:ext uri="{FF2B5EF4-FFF2-40B4-BE49-F238E27FC236}">
                <a16:creationId xmlns:a16="http://schemas.microsoft.com/office/drawing/2014/main" id="{D5D9092A-92F9-2B75-FC44-3FE472468FFF}"/>
              </a:ext>
            </a:extLst>
          </p:cNvPr>
          <p:cNvSpPr>
            <a:spLocks noGrp="1"/>
          </p:cNvSpPr>
          <p:nvPr>
            <p:ph type="sldNum" sz="quarter" idx="12"/>
          </p:nvPr>
        </p:nvSpPr>
        <p:spPr/>
        <p:txBody>
          <a:bodyPr/>
          <a:lstStyle/>
          <a:p>
            <a:fld id="{EA87306C-81BA-4795-A5CA-9392456A8C1E}" type="slidenum">
              <a:rPr lang="en-US" smtClean="0"/>
              <a:pPr/>
              <a:t>22</a:t>
            </a:fld>
            <a:endParaRPr lang="en-US" dirty="0"/>
          </a:p>
        </p:txBody>
      </p:sp>
      <p:pic>
        <p:nvPicPr>
          <p:cNvPr id="8" name="Picture 7">
            <a:extLst>
              <a:ext uri="{FF2B5EF4-FFF2-40B4-BE49-F238E27FC236}">
                <a16:creationId xmlns:a16="http://schemas.microsoft.com/office/drawing/2014/main" id="{EB721D2A-987F-4F0E-4AF8-0A2EE2D3EC7F}"/>
              </a:ext>
            </a:extLst>
          </p:cNvPr>
          <p:cNvPicPr>
            <a:picLocks noChangeAspect="1"/>
          </p:cNvPicPr>
          <p:nvPr/>
        </p:nvPicPr>
        <p:blipFill>
          <a:blip r:embed="rId3"/>
          <a:stretch>
            <a:fillRect/>
          </a:stretch>
        </p:blipFill>
        <p:spPr>
          <a:xfrm>
            <a:off x="712001" y="5649420"/>
            <a:ext cx="11127227" cy="696488"/>
          </a:xfrm>
          <a:prstGeom prst="rect">
            <a:avLst/>
          </a:prstGeom>
        </p:spPr>
      </p:pic>
      <p:pic>
        <p:nvPicPr>
          <p:cNvPr id="4" name="Picture 3">
            <a:extLst>
              <a:ext uri="{FF2B5EF4-FFF2-40B4-BE49-F238E27FC236}">
                <a16:creationId xmlns:a16="http://schemas.microsoft.com/office/drawing/2014/main" id="{71D45C1C-F32E-42E9-0014-3AC28D923714}"/>
              </a:ext>
            </a:extLst>
          </p:cNvPr>
          <p:cNvPicPr>
            <a:picLocks noChangeAspect="1"/>
          </p:cNvPicPr>
          <p:nvPr/>
        </p:nvPicPr>
        <p:blipFill>
          <a:blip r:embed="rId4"/>
          <a:srcRect l="-2150" t="9095" r="5892" b="41447"/>
          <a:stretch>
            <a:fillRect/>
          </a:stretch>
        </p:blipFill>
        <p:spPr>
          <a:xfrm>
            <a:off x="597701" y="858027"/>
            <a:ext cx="5430492" cy="4572030"/>
          </a:xfrm>
          <a:prstGeom prst="rect">
            <a:avLst/>
          </a:prstGeom>
        </p:spPr>
      </p:pic>
      <p:pic>
        <p:nvPicPr>
          <p:cNvPr id="7" name="Content Placeholder 6">
            <a:extLst>
              <a:ext uri="{FF2B5EF4-FFF2-40B4-BE49-F238E27FC236}">
                <a16:creationId xmlns:a16="http://schemas.microsoft.com/office/drawing/2014/main" id="{FB65B836-89D3-DC4F-C4AA-C7F9FEE06D58}"/>
              </a:ext>
            </a:extLst>
          </p:cNvPr>
          <p:cNvPicPr>
            <a:picLocks noGrp="1" noChangeAspect="1"/>
          </p:cNvPicPr>
          <p:nvPr>
            <p:ph sz="quarter" idx="35"/>
          </p:nvPr>
        </p:nvPicPr>
        <p:blipFill>
          <a:blip r:embed="rId4"/>
          <a:srcRect t="56169" r="-492"/>
          <a:stretch>
            <a:fillRect/>
          </a:stretch>
        </p:blipFill>
        <p:spPr>
          <a:xfrm>
            <a:off x="6163808" y="1274826"/>
            <a:ext cx="6028192" cy="4308347"/>
          </a:xfrm>
          <a:prstGeom prst="rect">
            <a:avLst/>
          </a:prstGeom>
        </p:spPr>
      </p:pic>
      <p:sp>
        <p:nvSpPr>
          <p:cNvPr id="5" name="Date Placeholder 4">
            <a:extLst>
              <a:ext uri="{FF2B5EF4-FFF2-40B4-BE49-F238E27FC236}">
                <a16:creationId xmlns:a16="http://schemas.microsoft.com/office/drawing/2014/main" id="{F5BFB9E6-4BFF-0271-34B1-EB78A3C67F0A}"/>
              </a:ext>
            </a:extLst>
          </p:cNvPr>
          <p:cNvSpPr>
            <a:spLocks noGrp="1"/>
          </p:cNvSpPr>
          <p:nvPr>
            <p:ph type="dt" sz="half" idx="10"/>
          </p:nvPr>
        </p:nvSpPr>
        <p:spPr/>
        <p:txBody>
          <a:bodyPr/>
          <a:lstStyle/>
          <a:p>
            <a:r>
              <a:rPr lang="en-US"/>
              <a:t>8/5/2026</a:t>
            </a:r>
            <a:endParaRPr lang="en-US" dirty="0"/>
          </a:p>
        </p:txBody>
      </p:sp>
    </p:spTree>
    <p:extLst>
      <p:ext uri="{BB962C8B-B14F-4D97-AF65-F5344CB8AC3E}">
        <p14:creationId xmlns:p14="http://schemas.microsoft.com/office/powerpoint/2010/main" val="2990327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ED0D693F-521D-AE6F-2723-BE7779FC0E31}"/>
              </a:ext>
            </a:extLst>
          </p:cNvPr>
          <p:cNvPicPr>
            <a:picLocks noGrp="1" noChangeAspect="1"/>
          </p:cNvPicPr>
          <p:nvPr>
            <p:ph type="pic" sz="quarter" idx="10"/>
          </p:nvPr>
        </p:nvPicPr>
        <p:blipFill>
          <a:blip r:embed="rId3"/>
          <a:srcRect t="10127" b="10127"/>
          <a:stretch/>
        </p:blipFill>
        <p:spPr>
          <a:xfrm>
            <a:off x="0" y="37"/>
            <a:ext cx="6772276" cy="6857927"/>
          </a:xfrm>
          <a:prstGeom prst="rect">
            <a:avLst/>
          </a:prstGeom>
          <a:noFill/>
        </p:spPr>
      </p:pic>
      <p:sp>
        <p:nvSpPr>
          <p:cNvPr id="2" name="Title 1">
            <a:extLst>
              <a:ext uri="{FF2B5EF4-FFF2-40B4-BE49-F238E27FC236}">
                <a16:creationId xmlns:a16="http://schemas.microsoft.com/office/drawing/2014/main" id="{6C201CF9-60CD-7525-8733-2901F80DD39C}"/>
              </a:ext>
            </a:extLst>
          </p:cNvPr>
          <p:cNvSpPr>
            <a:spLocks noGrp="1"/>
          </p:cNvSpPr>
          <p:nvPr>
            <p:ph type="title"/>
          </p:nvPr>
        </p:nvSpPr>
        <p:spPr>
          <a:xfrm>
            <a:off x="1224747" y="2365057"/>
            <a:ext cx="4377400" cy="2160644"/>
          </a:xfrm>
        </p:spPr>
        <p:txBody>
          <a:bodyPr anchor="ctr">
            <a:normAutofit/>
          </a:bodyPr>
          <a:lstStyle/>
          <a:p>
            <a:r>
              <a:rPr lang="en-US" sz="3600" dirty="0"/>
              <a:t>Motivational interviewing tools</a:t>
            </a:r>
          </a:p>
        </p:txBody>
      </p:sp>
      <p:sp>
        <p:nvSpPr>
          <p:cNvPr id="15" name="Text Placeholder 3">
            <a:extLst>
              <a:ext uri="{FF2B5EF4-FFF2-40B4-BE49-F238E27FC236}">
                <a16:creationId xmlns:a16="http://schemas.microsoft.com/office/drawing/2014/main" id="{FB470409-7EC0-EC27-D9F1-1E735C86A093}"/>
              </a:ext>
            </a:extLst>
          </p:cNvPr>
          <p:cNvSpPr>
            <a:spLocks noGrp="1"/>
          </p:cNvSpPr>
          <p:nvPr>
            <p:ph type="body" sz="quarter" idx="12"/>
          </p:nvPr>
        </p:nvSpPr>
        <p:spPr>
          <a:xfrm>
            <a:off x="3427896" y="0"/>
            <a:ext cx="3344379" cy="6858000"/>
          </a:xfrm>
        </p:spPr>
        <p:txBody>
          <a:bodyPr/>
          <a:lstStyle/>
          <a:p>
            <a:endParaRPr lang="en-US"/>
          </a:p>
        </p:txBody>
      </p:sp>
      <p:sp>
        <p:nvSpPr>
          <p:cNvPr id="5" name="Content Placeholder 4">
            <a:extLst>
              <a:ext uri="{FF2B5EF4-FFF2-40B4-BE49-F238E27FC236}">
                <a16:creationId xmlns:a16="http://schemas.microsoft.com/office/drawing/2014/main" id="{67BAA127-1E48-117E-715D-15401D346A68}"/>
              </a:ext>
            </a:extLst>
          </p:cNvPr>
          <p:cNvSpPr>
            <a:spLocks noGrp="1"/>
          </p:cNvSpPr>
          <p:nvPr>
            <p:ph type="body" sz="quarter" idx="11"/>
          </p:nvPr>
        </p:nvSpPr>
        <p:spPr>
          <a:xfrm>
            <a:off x="7362371" y="2062956"/>
            <a:ext cx="4377872" cy="3390787"/>
          </a:xfrm>
        </p:spPr>
        <p:txBody>
          <a:bodyPr anchor="ctr">
            <a:normAutofit fontScale="77500" lnSpcReduction="20000"/>
          </a:bodyPr>
          <a:lstStyle/>
          <a:p>
            <a:pPr marL="571500" indent="-571500">
              <a:buFont typeface="Arial" panose="020B0604020202020204" pitchFamily="34" charset="0"/>
              <a:buChar char="•"/>
            </a:pPr>
            <a:r>
              <a:rPr lang="en-US" sz="3800" dirty="0"/>
              <a:t>Open Ended Questions</a:t>
            </a:r>
          </a:p>
          <a:p>
            <a:pPr marL="571500" indent="-571500">
              <a:buFont typeface="Arial" panose="020B0604020202020204" pitchFamily="34" charset="0"/>
              <a:buChar char="•"/>
            </a:pPr>
            <a:r>
              <a:rPr lang="en-US" sz="3800" dirty="0"/>
              <a:t>“If Any” Questions</a:t>
            </a:r>
          </a:p>
          <a:p>
            <a:pPr marL="571500" indent="-571500">
              <a:buFont typeface="Arial" panose="020B0604020202020204" pitchFamily="34" charset="0"/>
              <a:buChar char="•"/>
            </a:pPr>
            <a:r>
              <a:rPr lang="en-US" sz="3800" dirty="0"/>
              <a:t>Looking Forward/Back</a:t>
            </a:r>
          </a:p>
          <a:p>
            <a:pPr marL="571500" indent="-571500">
              <a:buFont typeface="Arial" panose="020B0604020202020204" pitchFamily="34" charset="0"/>
              <a:buChar char="•"/>
            </a:pPr>
            <a:r>
              <a:rPr lang="en-US" sz="3800" dirty="0"/>
              <a:t>Change Ruler</a:t>
            </a:r>
          </a:p>
          <a:p>
            <a:pPr marL="285750" indent="-285750">
              <a:buFont typeface="Arial" panose="020B0604020202020204" pitchFamily="34" charset="0"/>
              <a:buChar char="•"/>
            </a:pPr>
            <a:endParaRPr lang="en-US" dirty="0"/>
          </a:p>
        </p:txBody>
      </p:sp>
      <p:sp>
        <p:nvSpPr>
          <p:cNvPr id="6" name="Slide Number Placeholder 5">
            <a:extLst>
              <a:ext uri="{FF2B5EF4-FFF2-40B4-BE49-F238E27FC236}">
                <a16:creationId xmlns:a16="http://schemas.microsoft.com/office/drawing/2014/main" id="{667CA19E-895E-7692-06FC-94FBCF3C0507}"/>
              </a:ext>
            </a:extLst>
          </p:cNvPr>
          <p:cNvSpPr>
            <a:spLocks noGrp="1"/>
          </p:cNvSpPr>
          <p:nvPr>
            <p:ph type="sldNum" sz="quarter" idx="4"/>
          </p:nvPr>
        </p:nvSpPr>
        <p:spPr>
          <a:xfrm>
            <a:off x="9791700" y="6356350"/>
            <a:ext cx="1562100" cy="365125"/>
          </a:xfrm>
        </p:spPr>
        <p:txBody>
          <a:bodyPr anchor="ctr">
            <a:normAutofit/>
          </a:bodyPr>
          <a:lstStyle/>
          <a:p>
            <a:pPr>
              <a:spcAft>
                <a:spcPts val="600"/>
              </a:spcAft>
            </a:pPr>
            <a:fld id="{EA87306C-81BA-4795-A5CA-9392456A8C1E}" type="slidenum">
              <a:rPr lang="en-US" smtClean="0"/>
              <a:pPr>
                <a:spcAft>
                  <a:spcPts val="600"/>
                </a:spcAft>
              </a:pPr>
              <a:t>23</a:t>
            </a:fld>
            <a:endParaRPr lang="en-US"/>
          </a:p>
        </p:txBody>
      </p:sp>
      <p:sp>
        <p:nvSpPr>
          <p:cNvPr id="3" name="Date Placeholder 2">
            <a:extLst>
              <a:ext uri="{FF2B5EF4-FFF2-40B4-BE49-F238E27FC236}">
                <a16:creationId xmlns:a16="http://schemas.microsoft.com/office/drawing/2014/main" id="{DC20C01D-E982-CF8E-5EAA-74E5737CAD90}"/>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36725303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0DE3E0-5D7C-2082-03EA-1FE8DAF9CA5E}"/>
              </a:ext>
            </a:extLst>
          </p:cNvPr>
          <p:cNvSpPr>
            <a:spLocks noGrp="1"/>
          </p:cNvSpPr>
          <p:nvPr>
            <p:ph type="body" sz="quarter" idx="12"/>
          </p:nvPr>
        </p:nvSpPr>
        <p:spPr/>
        <p:txBody>
          <a:bodyPr/>
          <a:lstStyle/>
          <a:p>
            <a:endParaRPr lang="en-US" dirty="0"/>
          </a:p>
        </p:txBody>
      </p:sp>
      <p:sp>
        <p:nvSpPr>
          <p:cNvPr id="5" name="Slide Number Placeholder 4">
            <a:extLst>
              <a:ext uri="{FF2B5EF4-FFF2-40B4-BE49-F238E27FC236}">
                <a16:creationId xmlns:a16="http://schemas.microsoft.com/office/drawing/2014/main" id="{B69E9378-10CA-E36E-CFC6-35F300544EC9}"/>
              </a:ext>
            </a:extLst>
          </p:cNvPr>
          <p:cNvSpPr>
            <a:spLocks noGrp="1"/>
          </p:cNvSpPr>
          <p:nvPr>
            <p:ph type="sldNum" sz="quarter" idx="4"/>
          </p:nvPr>
        </p:nvSpPr>
        <p:spPr/>
        <p:txBody>
          <a:bodyPr/>
          <a:lstStyle/>
          <a:p>
            <a:fld id="{EA87306C-81BA-4795-A5CA-9392456A8C1E}" type="slidenum">
              <a:rPr lang="en-US" smtClean="0"/>
              <a:pPr/>
              <a:t>24</a:t>
            </a:fld>
            <a:endParaRPr lang="en-US" dirty="0"/>
          </a:p>
        </p:txBody>
      </p:sp>
      <p:graphicFrame>
        <p:nvGraphicFramePr>
          <p:cNvPr id="6" name="Table 5">
            <a:extLst>
              <a:ext uri="{FF2B5EF4-FFF2-40B4-BE49-F238E27FC236}">
                <a16:creationId xmlns:a16="http://schemas.microsoft.com/office/drawing/2014/main" id="{A864EB68-B312-49BD-A3C2-0CF978C7BD50}"/>
              </a:ext>
            </a:extLst>
          </p:cNvPr>
          <p:cNvGraphicFramePr>
            <a:graphicFrameLocks noGrp="1"/>
          </p:cNvGraphicFramePr>
          <p:nvPr>
            <p:extLst>
              <p:ext uri="{D42A27DB-BD31-4B8C-83A1-F6EECF244321}">
                <p14:modId xmlns:p14="http://schemas.microsoft.com/office/powerpoint/2010/main" val="951488512"/>
              </p:ext>
            </p:extLst>
          </p:nvPr>
        </p:nvGraphicFramePr>
        <p:xfrm>
          <a:off x="620486" y="140847"/>
          <a:ext cx="10585522" cy="5738845"/>
        </p:xfrm>
        <a:graphic>
          <a:graphicData uri="http://schemas.openxmlformats.org/drawingml/2006/table">
            <a:tbl>
              <a:tblPr firstRow="1" firstCol="1" bandRow="1">
                <a:tableStyleId>{9DCAF9ED-07DC-4A11-8D7F-57B35C25682E}</a:tableStyleId>
              </a:tblPr>
              <a:tblGrid>
                <a:gridCol w="5534518">
                  <a:extLst>
                    <a:ext uri="{9D8B030D-6E8A-4147-A177-3AD203B41FA5}">
                      <a16:colId xmlns:a16="http://schemas.microsoft.com/office/drawing/2014/main" val="2166553588"/>
                    </a:ext>
                  </a:extLst>
                </a:gridCol>
                <a:gridCol w="5051004">
                  <a:extLst>
                    <a:ext uri="{9D8B030D-6E8A-4147-A177-3AD203B41FA5}">
                      <a16:colId xmlns:a16="http://schemas.microsoft.com/office/drawing/2014/main" val="3022491849"/>
                    </a:ext>
                  </a:extLst>
                </a:gridCol>
              </a:tblGrid>
              <a:tr h="463607">
                <a:tc>
                  <a:txBody>
                    <a:bodyPr/>
                    <a:lstStyle/>
                    <a:p>
                      <a:pPr marL="0" marR="0">
                        <a:lnSpc>
                          <a:spcPct val="115000"/>
                        </a:lnSpc>
                        <a:spcAft>
                          <a:spcPts val="800"/>
                        </a:spcAft>
                        <a:buNone/>
                      </a:pPr>
                      <a:r>
                        <a:rPr lang="en-US" sz="2000" kern="100" dirty="0">
                          <a:effectLst/>
                        </a:rPr>
                        <a:t>DESCRIPTION</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113665">
                        <a:lnSpc>
                          <a:spcPct val="115000"/>
                        </a:lnSpc>
                        <a:spcAft>
                          <a:spcPts val="800"/>
                        </a:spcAft>
                        <a:buNone/>
                      </a:pPr>
                      <a:r>
                        <a:rPr lang="en-US" sz="2000" kern="100" dirty="0">
                          <a:effectLst/>
                        </a:rPr>
                        <a:t>EXAMPLE</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extLst>
                  <a:ext uri="{0D108BD9-81ED-4DB2-BD59-A6C34878D82A}">
                    <a16:rowId xmlns:a16="http://schemas.microsoft.com/office/drawing/2014/main" val="3322469345"/>
                  </a:ext>
                </a:extLst>
              </a:tr>
              <a:tr h="5275238">
                <a:tc>
                  <a:txBody>
                    <a:bodyPr/>
                    <a:lstStyle/>
                    <a:p>
                      <a:pPr marL="0" marR="0">
                        <a:lnSpc>
                          <a:spcPct val="115000"/>
                        </a:lnSpc>
                        <a:spcAft>
                          <a:spcPts val="800"/>
                        </a:spcAft>
                        <a:buNone/>
                      </a:pPr>
                      <a:r>
                        <a:rPr lang="en-US" sz="2000" kern="100" dirty="0">
                          <a:effectLst/>
                        </a:rPr>
                        <a:t>Simply ask open questions, the answers to which include change talk.</a:t>
                      </a:r>
                      <a:endParaRPr lang="en-US" sz="1600" kern="100" dirty="0">
                        <a:effectLst/>
                      </a:endParaRPr>
                    </a:p>
                    <a:p>
                      <a:pPr marL="0" marR="0">
                        <a:lnSpc>
                          <a:spcPct val="115000"/>
                        </a:lnSpc>
                        <a:spcAft>
                          <a:spcPts val="800"/>
                        </a:spcAft>
                        <a:buNone/>
                      </a:pPr>
                      <a:r>
                        <a:rPr lang="en-US" sz="2000" kern="100" dirty="0">
                          <a:effectLst/>
                        </a:rPr>
                        <a:t>Including “if any” can make the question sound less judgmental.</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113665">
                        <a:lnSpc>
                          <a:spcPct val="115000"/>
                        </a:lnSpc>
                        <a:spcAft>
                          <a:spcPts val="800"/>
                        </a:spcAft>
                        <a:buNone/>
                      </a:pPr>
                      <a:r>
                        <a:rPr lang="en-US" sz="2000" kern="100" dirty="0">
                          <a:effectLst/>
                        </a:rPr>
                        <a:t>“How could improving your child’s communication skills make life better for both of you?”</a:t>
                      </a:r>
                      <a:endParaRPr lang="en-US" sz="1600" kern="100" dirty="0">
                        <a:effectLst/>
                      </a:endParaRPr>
                    </a:p>
                    <a:p>
                      <a:pPr marL="0" marR="113665">
                        <a:lnSpc>
                          <a:spcPct val="115000"/>
                        </a:lnSpc>
                        <a:spcAft>
                          <a:spcPts val="800"/>
                        </a:spcAft>
                        <a:buNone/>
                      </a:pPr>
                      <a:r>
                        <a:rPr lang="en-US" sz="2000" kern="100" dirty="0">
                          <a:effectLst/>
                        </a:rPr>
                        <a:t>“Why is now a good time to work on her sleep habits?”</a:t>
                      </a:r>
                      <a:endParaRPr lang="en-US" sz="1600" kern="100" dirty="0">
                        <a:effectLst/>
                      </a:endParaRPr>
                    </a:p>
                    <a:p>
                      <a:pPr marL="0" marR="113665">
                        <a:lnSpc>
                          <a:spcPct val="115000"/>
                        </a:lnSpc>
                        <a:spcAft>
                          <a:spcPts val="800"/>
                        </a:spcAft>
                        <a:buNone/>
                      </a:pPr>
                      <a:r>
                        <a:rPr lang="en-US" sz="2000" kern="100" dirty="0">
                          <a:effectLst/>
                        </a:rPr>
                        <a:t>“What concerns, if any, do you have about what you’re doing now?”</a:t>
                      </a:r>
                      <a:endParaRPr lang="en-US" sz="1600" kern="100" dirty="0">
                        <a:effectLst/>
                      </a:endParaRPr>
                    </a:p>
                    <a:p>
                      <a:pPr marL="0" marR="113665">
                        <a:lnSpc>
                          <a:spcPct val="115000"/>
                        </a:lnSpc>
                        <a:spcAft>
                          <a:spcPts val="800"/>
                        </a:spcAft>
                        <a:buNone/>
                      </a:pPr>
                      <a:r>
                        <a:rPr lang="en-US" sz="2000" kern="100" dirty="0">
                          <a:effectLst/>
                        </a:rPr>
                        <a:t>“What is good/working in your relationship with your son now?”</a:t>
                      </a:r>
                      <a:endParaRPr lang="en-US" sz="1600" kern="100" dirty="0">
                        <a:effectLst/>
                      </a:endParaRPr>
                    </a:p>
                    <a:p>
                      <a:pPr marL="0" marR="113665">
                        <a:lnSpc>
                          <a:spcPct val="115000"/>
                        </a:lnSpc>
                        <a:spcAft>
                          <a:spcPts val="800"/>
                        </a:spcAft>
                        <a:buNone/>
                      </a:pPr>
                      <a:r>
                        <a:rPr lang="en-US" sz="2000" kern="100" dirty="0">
                          <a:effectLst/>
                        </a:rPr>
                        <a:t>“How is what you’re doing now not working for you?”</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extLst>
                  <a:ext uri="{0D108BD9-81ED-4DB2-BD59-A6C34878D82A}">
                    <a16:rowId xmlns:a16="http://schemas.microsoft.com/office/drawing/2014/main" val="2702323779"/>
                  </a:ext>
                </a:extLst>
              </a:tr>
            </a:tbl>
          </a:graphicData>
        </a:graphic>
      </p:graphicFrame>
      <p:sp>
        <p:nvSpPr>
          <p:cNvPr id="9" name="Title 1">
            <a:extLst>
              <a:ext uri="{FF2B5EF4-FFF2-40B4-BE49-F238E27FC236}">
                <a16:creationId xmlns:a16="http://schemas.microsoft.com/office/drawing/2014/main" id="{6FDCAC2A-389B-3A09-150B-29E76108FB88}"/>
              </a:ext>
            </a:extLst>
          </p:cNvPr>
          <p:cNvSpPr>
            <a:spLocks noGrp="1"/>
          </p:cNvSpPr>
          <p:nvPr>
            <p:ph type="title"/>
          </p:nvPr>
        </p:nvSpPr>
        <p:spPr>
          <a:xfrm>
            <a:off x="1141413" y="2961220"/>
            <a:ext cx="2782887" cy="2163762"/>
          </a:xfrm>
        </p:spPr>
        <p:txBody>
          <a:bodyPr/>
          <a:lstStyle/>
          <a:p>
            <a:r>
              <a:rPr lang="en-US" dirty="0"/>
              <a:t>Open-ended questions</a:t>
            </a:r>
          </a:p>
        </p:txBody>
      </p:sp>
      <p:sp>
        <p:nvSpPr>
          <p:cNvPr id="2" name="Date Placeholder 1">
            <a:extLst>
              <a:ext uri="{FF2B5EF4-FFF2-40B4-BE49-F238E27FC236}">
                <a16:creationId xmlns:a16="http://schemas.microsoft.com/office/drawing/2014/main" id="{B5991C51-EC2C-3256-8704-FDA9308510C2}"/>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2608303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89B1465-5537-F1AC-8D1C-2887F2EB0F46}"/>
              </a:ext>
            </a:extLst>
          </p:cNvPr>
          <p:cNvSpPr>
            <a:spLocks noGrp="1"/>
          </p:cNvSpPr>
          <p:nvPr>
            <p:ph type="pic" sz="quarter" idx="10"/>
          </p:nvPr>
        </p:nvSpPr>
        <p:spPr/>
        <p:txBody>
          <a:bodyPr/>
          <a:lstStyle/>
          <a:p>
            <a:endParaRPr lang="en-US" dirty="0"/>
          </a:p>
        </p:txBody>
      </p:sp>
      <p:sp>
        <p:nvSpPr>
          <p:cNvPr id="3" name="Title 2">
            <a:extLst>
              <a:ext uri="{FF2B5EF4-FFF2-40B4-BE49-F238E27FC236}">
                <a16:creationId xmlns:a16="http://schemas.microsoft.com/office/drawing/2014/main" id="{4DB146F3-EE02-C93A-73BB-7BC03D010609}"/>
              </a:ext>
            </a:extLst>
          </p:cNvPr>
          <p:cNvSpPr>
            <a:spLocks noGrp="1"/>
          </p:cNvSpPr>
          <p:nvPr>
            <p:ph type="title"/>
          </p:nvPr>
        </p:nvSpPr>
        <p:spPr>
          <a:xfrm>
            <a:off x="1199909" y="832757"/>
            <a:ext cx="9792182" cy="1289957"/>
          </a:xfrm>
        </p:spPr>
        <p:txBody>
          <a:bodyPr/>
          <a:lstStyle/>
          <a:p>
            <a:r>
              <a:rPr lang="en-US" dirty="0"/>
              <a:t>Change ruler</a:t>
            </a:r>
          </a:p>
        </p:txBody>
      </p:sp>
      <p:graphicFrame>
        <p:nvGraphicFramePr>
          <p:cNvPr id="4" name="Table 3">
            <a:extLst>
              <a:ext uri="{FF2B5EF4-FFF2-40B4-BE49-F238E27FC236}">
                <a16:creationId xmlns:a16="http://schemas.microsoft.com/office/drawing/2014/main" id="{9394624A-D8A9-E47F-BB2C-B24467EE3BA3}"/>
              </a:ext>
            </a:extLst>
          </p:cNvPr>
          <p:cNvGraphicFramePr>
            <a:graphicFrameLocks noGrp="1"/>
          </p:cNvGraphicFramePr>
          <p:nvPr>
            <p:extLst>
              <p:ext uri="{D42A27DB-BD31-4B8C-83A1-F6EECF244321}">
                <p14:modId xmlns:p14="http://schemas.microsoft.com/office/powerpoint/2010/main" val="1929713338"/>
              </p:ext>
            </p:extLst>
          </p:nvPr>
        </p:nvGraphicFramePr>
        <p:xfrm>
          <a:off x="1199909" y="2579914"/>
          <a:ext cx="9919847" cy="2869295"/>
        </p:xfrm>
        <a:graphic>
          <a:graphicData uri="http://schemas.openxmlformats.org/drawingml/2006/table">
            <a:tbl>
              <a:tblPr firstRow="1" firstCol="1" bandRow="1">
                <a:tableStyleId>{9DCAF9ED-07DC-4A11-8D7F-57B35C25682E}</a:tableStyleId>
              </a:tblPr>
              <a:tblGrid>
                <a:gridCol w="4769913">
                  <a:extLst>
                    <a:ext uri="{9D8B030D-6E8A-4147-A177-3AD203B41FA5}">
                      <a16:colId xmlns:a16="http://schemas.microsoft.com/office/drawing/2014/main" val="14300517"/>
                    </a:ext>
                  </a:extLst>
                </a:gridCol>
                <a:gridCol w="5149934">
                  <a:extLst>
                    <a:ext uri="{9D8B030D-6E8A-4147-A177-3AD203B41FA5}">
                      <a16:colId xmlns:a16="http://schemas.microsoft.com/office/drawing/2014/main" val="920345241"/>
                    </a:ext>
                  </a:extLst>
                </a:gridCol>
              </a:tblGrid>
              <a:tr h="363521">
                <a:tc>
                  <a:txBody>
                    <a:bodyPr/>
                    <a:lstStyle/>
                    <a:p>
                      <a:pPr marL="0" marR="0">
                        <a:lnSpc>
                          <a:spcPct val="115000"/>
                        </a:lnSpc>
                        <a:spcAft>
                          <a:spcPts val="800"/>
                        </a:spcAft>
                        <a:buNone/>
                      </a:pPr>
                      <a:r>
                        <a:rPr lang="en-US" sz="1600" kern="100" dirty="0">
                          <a:effectLst/>
                        </a:rPr>
                        <a:t>DESCRIPTION</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113665">
                        <a:lnSpc>
                          <a:spcPct val="115000"/>
                        </a:lnSpc>
                        <a:spcAft>
                          <a:spcPts val="800"/>
                        </a:spcAft>
                        <a:buNone/>
                      </a:pPr>
                      <a:r>
                        <a:rPr lang="en-US" sz="1600" kern="100" dirty="0">
                          <a:effectLst/>
                        </a:rPr>
                        <a:t>EXAMPLE</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extLst>
                  <a:ext uri="{0D108BD9-81ED-4DB2-BD59-A6C34878D82A}">
                    <a16:rowId xmlns:a16="http://schemas.microsoft.com/office/drawing/2014/main" val="2063382263"/>
                  </a:ext>
                </a:extLst>
              </a:tr>
              <a:tr h="2444994">
                <a:tc>
                  <a:txBody>
                    <a:bodyPr/>
                    <a:lstStyle/>
                    <a:p>
                      <a:pPr marL="0" marR="0">
                        <a:lnSpc>
                          <a:spcPct val="115000"/>
                        </a:lnSpc>
                        <a:spcAft>
                          <a:spcPts val="800"/>
                        </a:spcAft>
                        <a:buNone/>
                      </a:pPr>
                      <a:r>
                        <a:rPr lang="en-US" sz="2000" kern="100" dirty="0">
                          <a:effectLst/>
                        </a:rPr>
                        <a:t>Rate on a scale from zero to ten how important it is for child to learn this new skill, where zero is not at all important, and ten is extremely important.</a:t>
                      </a:r>
                      <a:br>
                        <a:rPr lang="en-US" sz="2000" kern="100" dirty="0">
                          <a:effectLst/>
                        </a:rPr>
                      </a:br>
                      <a:r>
                        <a:rPr lang="en-US" sz="2000" kern="100" dirty="0">
                          <a:effectLst/>
                        </a:rPr>
                        <a:t>Anything above a zero means that the person acknowledges something positive about the initiative.</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113665">
                        <a:lnSpc>
                          <a:spcPct val="115000"/>
                        </a:lnSpc>
                        <a:spcAft>
                          <a:spcPts val="800"/>
                        </a:spcAft>
                        <a:buNone/>
                      </a:pPr>
                      <a:r>
                        <a:rPr lang="en-US" sz="2000" kern="100" dirty="0">
                          <a:effectLst/>
                        </a:rPr>
                        <a:t>After they give rating ask ” Why did you select that number and not a lower number? e.g. “Why did you select a 3 and not a 1?”</a:t>
                      </a:r>
                      <a:br>
                        <a:rPr lang="en-US" sz="2000" kern="100" dirty="0">
                          <a:effectLst/>
                        </a:rPr>
                      </a:br>
                      <a:r>
                        <a:rPr lang="en-US" sz="2000" kern="100" dirty="0">
                          <a:effectLst/>
                        </a:rPr>
                        <a:t>Whatever they answer are their reasons for change.</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extLst>
                  <a:ext uri="{0D108BD9-81ED-4DB2-BD59-A6C34878D82A}">
                    <a16:rowId xmlns:a16="http://schemas.microsoft.com/office/drawing/2014/main" val="2364638065"/>
                  </a:ext>
                </a:extLst>
              </a:tr>
            </a:tbl>
          </a:graphicData>
        </a:graphic>
      </p:graphicFrame>
    </p:spTree>
    <p:extLst>
      <p:ext uri="{BB962C8B-B14F-4D97-AF65-F5344CB8AC3E}">
        <p14:creationId xmlns:p14="http://schemas.microsoft.com/office/powerpoint/2010/main" val="19165201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BF306-08D0-3EEF-5451-E652A1691529}"/>
              </a:ext>
            </a:extLst>
          </p:cNvPr>
          <p:cNvSpPr>
            <a:spLocks noGrp="1"/>
          </p:cNvSpPr>
          <p:nvPr>
            <p:ph type="title"/>
          </p:nvPr>
        </p:nvSpPr>
        <p:spPr>
          <a:xfrm>
            <a:off x="838200" y="56030"/>
            <a:ext cx="10515600" cy="607545"/>
          </a:xfrm>
        </p:spPr>
        <p:txBody>
          <a:bodyPr/>
          <a:lstStyle/>
          <a:p>
            <a:r>
              <a:rPr lang="en-US" dirty="0"/>
              <a:t>Looking forward or backward</a:t>
            </a:r>
          </a:p>
        </p:txBody>
      </p:sp>
      <p:graphicFrame>
        <p:nvGraphicFramePr>
          <p:cNvPr id="5" name="Content Placeholder 4">
            <a:extLst>
              <a:ext uri="{FF2B5EF4-FFF2-40B4-BE49-F238E27FC236}">
                <a16:creationId xmlns:a16="http://schemas.microsoft.com/office/drawing/2014/main" id="{0578EBAD-3555-CC53-FDCA-7ED315BE07B9}"/>
              </a:ext>
            </a:extLst>
          </p:cNvPr>
          <p:cNvGraphicFramePr>
            <a:graphicFrameLocks noGrp="1"/>
          </p:cNvGraphicFramePr>
          <p:nvPr>
            <p:ph sz="quarter" idx="35"/>
            <p:extLst>
              <p:ext uri="{D42A27DB-BD31-4B8C-83A1-F6EECF244321}">
                <p14:modId xmlns:p14="http://schemas.microsoft.com/office/powerpoint/2010/main" val="670660127"/>
              </p:ext>
            </p:extLst>
          </p:nvPr>
        </p:nvGraphicFramePr>
        <p:xfrm>
          <a:off x="1064078" y="1353801"/>
          <a:ext cx="10289722" cy="4378617"/>
        </p:xfrm>
        <a:graphic>
          <a:graphicData uri="http://schemas.openxmlformats.org/drawingml/2006/table">
            <a:tbl>
              <a:tblPr firstRow="1" firstCol="1" bandRow="1">
                <a:tableStyleId>{9DCAF9ED-07DC-4A11-8D7F-57B35C25682E}</a:tableStyleId>
              </a:tblPr>
              <a:tblGrid>
                <a:gridCol w="5379863">
                  <a:extLst>
                    <a:ext uri="{9D8B030D-6E8A-4147-A177-3AD203B41FA5}">
                      <a16:colId xmlns:a16="http://schemas.microsoft.com/office/drawing/2014/main" val="2091206939"/>
                    </a:ext>
                  </a:extLst>
                </a:gridCol>
                <a:gridCol w="4909859">
                  <a:extLst>
                    <a:ext uri="{9D8B030D-6E8A-4147-A177-3AD203B41FA5}">
                      <a16:colId xmlns:a16="http://schemas.microsoft.com/office/drawing/2014/main" val="2024919820"/>
                    </a:ext>
                  </a:extLst>
                </a:gridCol>
              </a:tblGrid>
              <a:tr h="281361">
                <a:tc>
                  <a:txBody>
                    <a:bodyPr/>
                    <a:lstStyle/>
                    <a:p>
                      <a:pPr marL="0" marR="0">
                        <a:lnSpc>
                          <a:spcPct val="115000"/>
                        </a:lnSpc>
                        <a:spcAft>
                          <a:spcPts val="800"/>
                        </a:spcAft>
                        <a:buNone/>
                      </a:pPr>
                      <a:r>
                        <a:rPr lang="en-US" sz="2000" kern="100" dirty="0">
                          <a:effectLst/>
                        </a:rPr>
                        <a:t>DESCRIPTION</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113665">
                        <a:lnSpc>
                          <a:spcPct val="115000"/>
                        </a:lnSpc>
                        <a:spcAft>
                          <a:spcPts val="800"/>
                        </a:spcAft>
                        <a:buNone/>
                      </a:pPr>
                      <a:r>
                        <a:rPr lang="en-US" sz="2000" kern="100" dirty="0">
                          <a:effectLst/>
                        </a:rPr>
                        <a:t>EXAMPLE</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extLst>
                  <a:ext uri="{0D108BD9-81ED-4DB2-BD59-A6C34878D82A}">
                    <a16:rowId xmlns:a16="http://schemas.microsoft.com/office/drawing/2014/main" val="1438522527"/>
                  </a:ext>
                </a:extLst>
              </a:tr>
              <a:tr h="1694634">
                <a:tc>
                  <a:txBody>
                    <a:bodyPr/>
                    <a:lstStyle/>
                    <a:p>
                      <a:pPr marL="0" marR="0">
                        <a:lnSpc>
                          <a:spcPct val="115000"/>
                        </a:lnSpc>
                        <a:spcAft>
                          <a:spcPts val="800"/>
                        </a:spcAft>
                        <a:buNone/>
                      </a:pPr>
                      <a:r>
                        <a:rPr lang="en-US" sz="1800" kern="100" dirty="0">
                          <a:effectLst/>
                        </a:rPr>
                        <a:t>Ask how their child might be different if they decide to implement the new intervention, or ask what may happen if they decide to not make changes.</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113665">
                        <a:lnSpc>
                          <a:spcPct val="115000"/>
                        </a:lnSpc>
                        <a:spcAft>
                          <a:spcPts val="800"/>
                        </a:spcAft>
                        <a:buNone/>
                      </a:pPr>
                      <a:r>
                        <a:rPr lang="en-US" sz="1800" kern="100" dirty="0">
                          <a:effectLst/>
                        </a:rPr>
                        <a:t>“Suppose you don’t make any changes, but just continue as you have been. How do you picture your child a year from now?”</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extLst>
                  <a:ext uri="{0D108BD9-81ED-4DB2-BD59-A6C34878D82A}">
                    <a16:rowId xmlns:a16="http://schemas.microsoft.com/office/drawing/2014/main" val="2759175857"/>
                  </a:ext>
                </a:extLst>
              </a:tr>
              <a:tr h="2281329">
                <a:tc>
                  <a:txBody>
                    <a:bodyPr/>
                    <a:lstStyle/>
                    <a:p>
                      <a:pPr marL="0" marR="0">
                        <a:lnSpc>
                          <a:spcPct val="115000"/>
                        </a:lnSpc>
                        <a:spcAft>
                          <a:spcPts val="800"/>
                        </a:spcAft>
                        <a:buNone/>
                      </a:pPr>
                      <a:r>
                        <a:rPr lang="en-US" sz="1800" kern="100" dirty="0">
                          <a:effectLst/>
                        </a:rPr>
                        <a:t>Ask about previous time when they made a successful change that helped their child grow. How did they do that? Ask for similarities with present situation.</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113665">
                        <a:lnSpc>
                          <a:spcPct val="115000"/>
                        </a:lnSpc>
                        <a:spcAft>
                          <a:spcPts val="800"/>
                        </a:spcAft>
                        <a:buNone/>
                      </a:pPr>
                      <a:r>
                        <a:rPr lang="en-US" sz="1800" kern="100" dirty="0">
                          <a:effectLst/>
                        </a:rPr>
                        <a:t>“When was a time when you made changes to the routine that helped your child …?”</a:t>
                      </a:r>
                    </a:p>
                    <a:p>
                      <a:pPr marL="0" marR="113665">
                        <a:lnSpc>
                          <a:spcPct val="115000"/>
                        </a:lnSpc>
                        <a:spcAft>
                          <a:spcPts val="800"/>
                        </a:spcAft>
                        <a:buNone/>
                      </a:pPr>
                      <a:r>
                        <a:rPr lang="en-US" sz="1800" kern="100" dirty="0">
                          <a:effectLst/>
                        </a:rPr>
                        <a:t> “What was that like? What did you do to make that change successful? How might those adjustments be helpful now?”</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extLst>
                  <a:ext uri="{0D108BD9-81ED-4DB2-BD59-A6C34878D82A}">
                    <a16:rowId xmlns:a16="http://schemas.microsoft.com/office/drawing/2014/main" val="2062680575"/>
                  </a:ext>
                </a:extLst>
              </a:tr>
            </a:tbl>
          </a:graphicData>
        </a:graphic>
      </p:graphicFrame>
      <p:sp>
        <p:nvSpPr>
          <p:cNvPr id="4" name="Slide Number Placeholder 3">
            <a:extLst>
              <a:ext uri="{FF2B5EF4-FFF2-40B4-BE49-F238E27FC236}">
                <a16:creationId xmlns:a16="http://schemas.microsoft.com/office/drawing/2014/main" id="{17728D49-0128-B665-C3C5-4E7102068684}"/>
              </a:ext>
            </a:extLst>
          </p:cNvPr>
          <p:cNvSpPr>
            <a:spLocks noGrp="1"/>
          </p:cNvSpPr>
          <p:nvPr>
            <p:ph type="sldNum" sz="quarter" idx="12"/>
          </p:nvPr>
        </p:nvSpPr>
        <p:spPr/>
        <p:txBody>
          <a:bodyPr/>
          <a:lstStyle/>
          <a:p>
            <a:fld id="{EA87306C-81BA-4795-A5CA-9392456A8C1E}" type="slidenum">
              <a:rPr lang="en-US" smtClean="0"/>
              <a:pPr/>
              <a:t>26</a:t>
            </a:fld>
            <a:endParaRPr lang="en-US" dirty="0"/>
          </a:p>
        </p:txBody>
      </p:sp>
      <p:sp>
        <p:nvSpPr>
          <p:cNvPr id="3" name="Date Placeholder 2">
            <a:extLst>
              <a:ext uri="{FF2B5EF4-FFF2-40B4-BE49-F238E27FC236}">
                <a16:creationId xmlns:a16="http://schemas.microsoft.com/office/drawing/2014/main" id="{A3FD80EB-2A15-17F2-EC9E-77B5A8F65522}"/>
              </a:ext>
            </a:extLst>
          </p:cNvPr>
          <p:cNvSpPr>
            <a:spLocks noGrp="1"/>
          </p:cNvSpPr>
          <p:nvPr>
            <p:ph type="dt" sz="half" idx="10"/>
          </p:nvPr>
        </p:nvSpPr>
        <p:spPr/>
        <p:txBody>
          <a:bodyPr/>
          <a:lstStyle/>
          <a:p>
            <a:r>
              <a:rPr lang="en-US"/>
              <a:t>8/5/2026</a:t>
            </a:r>
            <a:endParaRPr lang="en-US" dirty="0"/>
          </a:p>
        </p:txBody>
      </p:sp>
    </p:spTree>
    <p:extLst>
      <p:ext uri="{BB962C8B-B14F-4D97-AF65-F5344CB8AC3E}">
        <p14:creationId xmlns:p14="http://schemas.microsoft.com/office/powerpoint/2010/main" val="41679602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054C7-BC44-6C03-5739-447D6653BFBC}"/>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59E9F677-E48F-B01C-65CA-9390C57FB96E}"/>
              </a:ext>
            </a:extLst>
          </p:cNvPr>
          <p:cNvSpPr>
            <a:spLocks noGrp="1"/>
          </p:cNvSpPr>
          <p:nvPr>
            <p:ph type="body" sz="quarter" idx="12"/>
          </p:nvPr>
        </p:nvSpPr>
        <p:spPr/>
        <p:txBody>
          <a:bodyPr/>
          <a:lstStyle/>
          <a:p>
            <a:endParaRPr lang="en-US"/>
          </a:p>
        </p:txBody>
      </p:sp>
      <p:sp>
        <p:nvSpPr>
          <p:cNvPr id="4" name="Picture Placeholder 3">
            <a:extLst>
              <a:ext uri="{FF2B5EF4-FFF2-40B4-BE49-F238E27FC236}">
                <a16:creationId xmlns:a16="http://schemas.microsoft.com/office/drawing/2014/main" id="{F4567A94-E15B-0BBE-FE8E-0D889CDF242D}"/>
              </a:ext>
            </a:extLst>
          </p:cNvPr>
          <p:cNvSpPr>
            <a:spLocks noGrp="1"/>
          </p:cNvSpPr>
          <p:nvPr>
            <p:ph type="pic" sz="quarter" idx="10"/>
          </p:nvPr>
        </p:nvSpPr>
        <p:spPr/>
        <p:txBody>
          <a:bodyPr/>
          <a:lstStyle/>
          <a:p>
            <a:endParaRPr lang="en-US"/>
          </a:p>
        </p:txBody>
      </p:sp>
      <p:sp>
        <p:nvSpPr>
          <p:cNvPr id="5" name="Slide Number Placeholder 4">
            <a:extLst>
              <a:ext uri="{FF2B5EF4-FFF2-40B4-BE49-F238E27FC236}">
                <a16:creationId xmlns:a16="http://schemas.microsoft.com/office/drawing/2014/main" id="{5BCC0E98-029D-793F-83FF-E79504EEDE75}"/>
              </a:ext>
            </a:extLst>
          </p:cNvPr>
          <p:cNvSpPr>
            <a:spLocks noGrp="1"/>
          </p:cNvSpPr>
          <p:nvPr>
            <p:ph type="sldNum" sz="quarter" idx="4"/>
          </p:nvPr>
        </p:nvSpPr>
        <p:spPr/>
        <p:txBody>
          <a:bodyPr/>
          <a:lstStyle/>
          <a:p>
            <a:fld id="{EA87306C-81BA-4795-A5CA-9392456A8C1E}" type="slidenum">
              <a:rPr lang="en-US" smtClean="0"/>
              <a:pPr/>
              <a:t>27</a:t>
            </a:fld>
            <a:endParaRPr lang="en-US" dirty="0"/>
          </a:p>
        </p:txBody>
      </p:sp>
      <p:graphicFrame>
        <p:nvGraphicFramePr>
          <p:cNvPr id="6" name="Table 5">
            <a:extLst>
              <a:ext uri="{FF2B5EF4-FFF2-40B4-BE49-F238E27FC236}">
                <a16:creationId xmlns:a16="http://schemas.microsoft.com/office/drawing/2014/main" id="{34DB4634-1A15-1E35-E5C1-1FD3A700AA24}"/>
              </a:ext>
            </a:extLst>
          </p:cNvPr>
          <p:cNvGraphicFramePr>
            <a:graphicFrameLocks noGrp="1"/>
          </p:cNvGraphicFramePr>
          <p:nvPr>
            <p:extLst>
              <p:ext uri="{D42A27DB-BD31-4B8C-83A1-F6EECF244321}">
                <p14:modId xmlns:p14="http://schemas.microsoft.com/office/powerpoint/2010/main" val="29505977"/>
              </p:ext>
            </p:extLst>
          </p:nvPr>
        </p:nvGraphicFramePr>
        <p:xfrm>
          <a:off x="228600" y="176381"/>
          <a:ext cx="11125200" cy="6616828"/>
        </p:xfrm>
        <a:graphic>
          <a:graphicData uri="http://schemas.openxmlformats.org/drawingml/2006/table">
            <a:tbl>
              <a:tblPr firstRow="1" firstCol="1" bandRow="1">
                <a:tableStyleId>{9DCAF9ED-07DC-4A11-8D7F-57B35C25682E}</a:tableStyleId>
              </a:tblPr>
              <a:tblGrid>
                <a:gridCol w="1816780">
                  <a:extLst>
                    <a:ext uri="{9D8B030D-6E8A-4147-A177-3AD203B41FA5}">
                      <a16:colId xmlns:a16="http://schemas.microsoft.com/office/drawing/2014/main" val="2989095211"/>
                    </a:ext>
                  </a:extLst>
                </a:gridCol>
                <a:gridCol w="4866801">
                  <a:extLst>
                    <a:ext uri="{9D8B030D-6E8A-4147-A177-3AD203B41FA5}">
                      <a16:colId xmlns:a16="http://schemas.microsoft.com/office/drawing/2014/main" val="1234701489"/>
                    </a:ext>
                  </a:extLst>
                </a:gridCol>
                <a:gridCol w="4441619">
                  <a:extLst>
                    <a:ext uri="{9D8B030D-6E8A-4147-A177-3AD203B41FA5}">
                      <a16:colId xmlns:a16="http://schemas.microsoft.com/office/drawing/2014/main" val="3428186035"/>
                    </a:ext>
                  </a:extLst>
                </a:gridCol>
              </a:tblGrid>
              <a:tr h="0">
                <a:tc>
                  <a:txBody>
                    <a:bodyPr/>
                    <a:lstStyle/>
                    <a:p>
                      <a:pPr marL="0" marR="0">
                        <a:lnSpc>
                          <a:spcPct val="115000"/>
                        </a:lnSpc>
                        <a:spcAft>
                          <a:spcPts val="800"/>
                        </a:spcAft>
                        <a:buNone/>
                      </a:pPr>
                      <a:r>
                        <a:rPr lang="en-US" sz="2000" kern="100" dirty="0">
                          <a:effectLst/>
                        </a:rPr>
                        <a:t>Query Extremes</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0">
                        <a:lnSpc>
                          <a:spcPct val="115000"/>
                        </a:lnSpc>
                        <a:spcAft>
                          <a:spcPts val="800"/>
                        </a:spcAft>
                        <a:buNone/>
                      </a:pPr>
                      <a:r>
                        <a:rPr lang="en-US" sz="2000" kern="100">
                          <a:effectLst/>
                        </a:rPr>
                        <a:t>Ask the parent to describe the worst thing they can imagine if don’t change or to imagine the best things if they do change.</a:t>
                      </a:r>
                      <a:endParaRPr lang="en-US" sz="2000" kern="10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113665">
                        <a:lnSpc>
                          <a:spcPct val="115000"/>
                        </a:lnSpc>
                        <a:spcAft>
                          <a:spcPts val="800"/>
                        </a:spcAft>
                        <a:buNone/>
                      </a:pPr>
                      <a:r>
                        <a:rPr lang="en-US" sz="2000" kern="100">
                          <a:effectLst/>
                        </a:rPr>
                        <a:t>“What are the worst things that might happen if you don’t implement this intervention?”</a:t>
                      </a:r>
                      <a:br>
                        <a:rPr lang="en-US" sz="2000" kern="100">
                          <a:effectLst/>
                        </a:rPr>
                      </a:br>
                      <a:r>
                        <a:rPr lang="en-US" sz="2000" kern="100">
                          <a:effectLst/>
                        </a:rPr>
                        <a:t>“What are the best things that might happen if you implement the new intervention?”</a:t>
                      </a:r>
                      <a:endParaRPr lang="en-US" sz="2000" kern="10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extLst>
                  <a:ext uri="{0D108BD9-81ED-4DB2-BD59-A6C34878D82A}">
                    <a16:rowId xmlns:a16="http://schemas.microsoft.com/office/drawing/2014/main" val="3407497046"/>
                  </a:ext>
                </a:extLst>
              </a:tr>
              <a:tr h="3487850">
                <a:tc>
                  <a:txBody>
                    <a:bodyPr/>
                    <a:lstStyle/>
                    <a:p>
                      <a:pPr marL="0" marR="0">
                        <a:lnSpc>
                          <a:spcPct val="115000"/>
                        </a:lnSpc>
                        <a:spcAft>
                          <a:spcPts val="800"/>
                        </a:spcAft>
                        <a:buNone/>
                      </a:pPr>
                      <a:r>
                        <a:rPr lang="en-US" sz="2000" kern="100">
                          <a:effectLst/>
                        </a:rPr>
                        <a:t>Exploring Goals and Values</a:t>
                      </a:r>
                      <a:endParaRPr lang="en-US" sz="2000" kern="10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0">
                        <a:lnSpc>
                          <a:spcPct val="115000"/>
                        </a:lnSpc>
                        <a:spcAft>
                          <a:spcPts val="800"/>
                        </a:spcAft>
                        <a:buNone/>
                      </a:pPr>
                      <a:r>
                        <a:rPr lang="en-US" sz="2000" kern="100" dirty="0">
                          <a:effectLst/>
                        </a:rPr>
                        <a:t>Ask the parent to explore their goals and values about being a parent.</a:t>
                      </a:r>
                    </a:p>
                    <a:p>
                      <a:pPr marL="0" marR="0">
                        <a:lnSpc>
                          <a:spcPct val="115000"/>
                        </a:lnSpc>
                        <a:spcAft>
                          <a:spcPts val="800"/>
                        </a:spcAft>
                        <a:buNone/>
                      </a:pPr>
                      <a:r>
                        <a:rPr lang="en-US" sz="2000" kern="100" dirty="0">
                          <a:effectLst/>
                        </a:rPr>
                        <a:t>that brought them into the work they are doing. Then look for examples where current practices might conflict with their goals and values. Help the person recognize the discrepancy between his/her personal goals/values and current practices.</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tc>
                  <a:txBody>
                    <a:bodyPr/>
                    <a:lstStyle/>
                    <a:p>
                      <a:pPr marL="0" marR="113665">
                        <a:lnSpc>
                          <a:spcPct val="115000"/>
                        </a:lnSpc>
                        <a:spcAft>
                          <a:spcPts val="800"/>
                        </a:spcAft>
                        <a:buNone/>
                      </a:pPr>
                      <a:r>
                        <a:rPr lang="en-US" sz="2000" kern="100" dirty="0">
                          <a:effectLst/>
                        </a:rPr>
                        <a:t>“I know seeing your child become more independent is very important to you. I would love to show you what we do at the center to her to do more things for herself and give you tips to use at home. What might get in the way of joining in parent guidance sessions, if any?”</a:t>
                      </a:r>
                    </a:p>
                    <a:p>
                      <a:pPr marL="0" marR="113665">
                        <a:lnSpc>
                          <a:spcPct val="115000"/>
                        </a:lnSpc>
                        <a:spcAft>
                          <a:spcPts val="800"/>
                        </a:spcAft>
                        <a:buNone/>
                      </a:pP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a:p>
                      <a:pPr marL="0" marR="113665">
                        <a:lnSpc>
                          <a:spcPct val="115000"/>
                        </a:lnSpc>
                        <a:spcAft>
                          <a:spcPts val="800"/>
                        </a:spcAft>
                        <a:buNone/>
                      </a:pPr>
                      <a:r>
                        <a:rPr lang="en-US" sz="2000" dirty="0"/>
                        <a:t>“When you picture your relationship with her five years from now, what do you hope it’s like?” </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35560" marR="35560" marT="35560" marB="35560"/>
                </a:tc>
                <a:extLst>
                  <a:ext uri="{0D108BD9-81ED-4DB2-BD59-A6C34878D82A}">
                    <a16:rowId xmlns:a16="http://schemas.microsoft.com/office/drawing/2014/main" val="268403347"/>
                  </a:ext>
                </a:extLst>
              </a:tr>
            </a:tbl>
          </a:graphicData>
        </a:graphic>
      </p:graphicFrame>
      <p:sp>
        <p:nvSpPr>
          <p:cNvPr id="7" name="Date Placeholder 6">
            <a:extLst>
              <a:ext uri="{FF2B5EF4-FFF2-40B4-BE49-F238E27FC236}">
                <a16:creationId xmlns:a16="http://schemas.microsoft.com/office/drawing/2014/main" id="{F00D1472-8AD8-EDE1-9E8E-3E47B7B3B15C}"/>
              </a:ext>
            </a:extLst>
          </p:cNvPr>
          <p:cNvSpPr>
            <a:spLocks noGrp="1"/>
          </p:cNvSpPr>
          <p:nvPr>
            <p:ph type="dt" sz="half" idx="2"/>
          </p:nvPr>
        </p:nvSpPr>
        <p:spPr/>
        <p:txBody>
          <a:bodyPr/>
          <a:lstStyle/>
          <a:p>
            <a:r>
              <a:rPr lang="en-US"/>
              <a:t>8/5/2026</a:t>
            </a:r>
            <a:endParaRPr lang="en-US" dirty="0"/>
          </a:p>
        </p:txBody>
      </p:sp>
    </p:spTree>
    <p:extLst>
      <p:ext uri="{BB962C8B-B14F-4D97-AF65-F5344CB8AC3E}">
        <p14:creationId xmlns:p14="http://schemas.microsoft.com/office/powerpoint/2010/main" val="3370962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6A5944B-169D-E49C-EDF4-B80182924394}"/>
              </a:ext>
            </a:extLst>
          </p:cNvPr>
          <p:cNvSpPr>
            <a:spLocks noGrp="1"/>
          </p:cNvSpPr>
          <p:nvPr>
            <p:ph type="body" sz="quarter" idx="19"/>
          </p:nvPr>
        </p:nvSpPr>
        <p:spPr>
          <a:xfrm>
            <a:off x="503383" y="3020290"/>
            <a:ext cx="5805054" cy="2363899"/>
          </a:xfrm>
        </p:spPr>
        <p:txBody>
          <a:bodyPr anchor="t">
            <a:normAutofit/>
          </a:bodyPr>
          <a:lstStyle/>
          <a:p>
            <a:r>
              <a:rPr lang="en-US" sz="2000" dirty="0"/>
              <a:t>Doing motivational interviewing with someone is like entering their home. One should enter with respect, interest, and kindness, affirm what is good, and refrain from providing unsolicited advice about how to arrange the furniture.  -- Kamilla Venner</a:t>
            </a:r>
          </a:p>
        </p:txBody>
      </p:sp>
      <p:pic>
        <p:nvPicPr>
          <p:cNvPr id="8" name="Picture Placeholder 7" descr="Aerial view of neighborhood">
            <a:extLst>
              <a:ext uri="{FF2B5EF4-FFF2-40B4-BE49-F238E27FC236}">
                <a16:creationId xmlns:a16="http://schemas.microsoft.com/office/drawing/2014/main" id="{CF02E58A-9175-73A3-4C1F-B8E3D9AB0FF2}"/>
              </a:ext>
            </a:extLst>
          </p:cNvPr>
          <p:cNvPicPr>
            <a:picLocks noGrp="1" noChangeAspect="1"/>
          </p:cNvPicPr>
          <p:nvPr>
            <p:ph type="pic" sz="quarter" idx="10"/>
          </p:nvPr>
        </p:nvPicPr>
        <p:blipFill>
          <a:blip r:embed="rId3"/>
          <a:srcRect l="20959" r="26483"/>
          <a:stretch>
            <a:fillRect/>
          </a:stretch>
        </p:blipFill>
        <p:spPr>
          <a:xfrm>
            <a:off x="6771736" y="10"/>
            <a:ext cx="5420263" cy="6857990"/>
          </a:xfrm>
          <a:noFill/>
          <a:ln>
            <a:solidFill>
              <a:schemeClr val="accent6">
                <a:lumMod val="75000"/>
              </a:schemeClr>
            </a:solidFill>
          </a:ln>
        </p:spPr>
      </p:pic>
      <p:sp>
        <p:nvSpPr>
          <p:cNvPr id="5" name="Slide Number Placeholder 4" hidden="1">
            <a:extLst>
              <a:ext uri="{FF2B5EF4-FFF2-40B4-BE49-F238E27FC236}">
                <a16:creationId xmlns:a16="http://schemas.microsoft.com/office/drawing/2014/main" id="{7388F45F-5CFD-E309-837C-EF970E17D69C}"/>
              </a:ext>
            </a:extLst>
          </p:cNvPr>
          <p:cNvSpPr>
            <a:spLocks noGrp="1"/>
          </p:cNvSpPr>
          <p:nvPr>
            <p:ph type="sldNum" sz="quarter" idx="4294967295"/>
          </p:nvPr>
        </p:nvSpPr>
        <p:spPr>
          <a:xfrm>
            <a:off x="8610600" y="6356350"/>
            <a:ext cx="2743200" cy="365125"/>
          </a:xfrm>
        </p:spPr>
        <p:txBody>
          <a:bodyPr/>
          <a:lstStyle/>
          <a:p>
            <a:pPr>
              <a:spcAft>
                <a:spcPts val="600"/>
              </a:spcAft>
            </a:pPr>
            <a:fld id="{EA87306C-81BA-4795-A5CA-9392456A8C1E}" type="slidenum">
              <a:rPr lang="en-US" smtClean="0"/>
              <a:pPr>
                <a:spcAft>
                  <a:spcPts val="600"/>
                </a:spcAft>
              </a:pPr>
              <a:t>28</a:t>
            </a:fld>
            <a:endParaRPr lang="en-US"/>
          </a:p>
        </p:txBody>
      </p:sp>
    </p:spTree>
    <p:extLst>
      <p:ext uri="{BB962C8B-B14F-4D97-AF65-F5344CB8AC3E}">
        <p14:creationId xmlns:p14="http://schemas.microsoft.com/office/powerpoint/2010/main" val="22197897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AEAD2-E80B-486C-CE98-CC9BC5941A66}"/>
              </a:ext>
            </a:extLst>
          </p:cNvPr>
          <p:cNvSpPr>
            <a:spLocks noGrp="1"/>
          </p:cNvSpPr>
          <p:nvPr>
            <p:ph type="title"/>
          </p:nvPr>
        </p:nvSpPr>
        <p:spPr>
          <a:xfrm>
            <a:off x="419421" y="136525"/>
            <a:ext cx="11337150" cy="1088020"/>
          </a:xfrm>
        </p:spPr>
        <p:txBody>
          <a:bodyPr/>
          <a:lstStyle/>
          <a:p>
            <a:r>
              <a:rPr lang="en-US" dirty="0" err="1"/>
              <a:t>ReferenceS</a:t>
            </a:r>
            <a:endParaRPr lang="en-US" dirty="0"/>
          </a:p>
        </p:txBody>
      </p:sp>
      <p:sp>
        <p:nvSpPr>
          <p:cNvPr id="4" name="Content Placeholder 3">
            <a:extLst>
              <a:ext uri="{FF2B5EF4-FFF2-40B4-BE49-F238E27FC236}">
                <a16:creationId xmlns:a16="http://schemas.microsoft.com/office/drawing/2014/main" id="{9D753B99-542F-8DFD-2B75-187ACDB689C6}"/>
              </a:ext>
            </a:extLst>
          </p:cNvPr>
          <p:cNvSpPr>
            <a:spLocks noGrp="1"/>
          </p:cNvSpPr>
          <p:nvPr>
            <p:ph sz="quarter" idx="11"/>
          </p:nvPr>
        </p:nvSpPr>
        <p:spPr>
          <a:xfrm>
            <a:off x="419421" y="1317171"/>
            <a:ext cx="11337149" cy="4941839"/>
          </a:xfrm>
        </p:spPr>
        <p:txBody>
          <a:bodyPr/>
          <a:lstStyle/>
          <a:p>
            <a:pPr defTabSz="457200">
              <a:spcBef>
                <a:spcPts val="600"/>
              </a:spcBef>
            </a:pPr>
            <a:r>
              <a:rPr lang="en-US" sz="1200" dirty="0"/>
              <a:t>American Psychiatric Association Foundation. (2024). OARS for Parents &amp; Caregivers Motivational Interviewing Technique. Washington, D.C</a:t>
            </a:r>
          </a:p>
          <a:p>
            <a:pPr defTabSz="457200">
              <a:spcBef>
                <a:spcPts val="600"/>
              </a:spcBef>
            </a:pPr>
            <a:r>
              <a:rPr lang="en-US" sz="1200" dirty="0"/>
              <a:t>Arbuckle, M. R., Foster, F. P., Talley, R. M., Covell, N. H., &amp; </a:t>
            </a:r>
            <a:r>
              <a:rPr lang="en-US" sz="1200" dirty="0" err="1"/>
              <a:t>Essock</a:t>
            </a:r>
            <a:r>
              <a:rPr lang="en-US" sz="1200" dirty="0"/>
              <a:t>, S. M. (2020). Applying motivational interviewing strategies to enhance 	organizational readiness and facilitate implementation efforts. </a:t>
            </a:r>
            <a:r>
              <a:rPr lang="en-US" sz="1200" i="1" dirty="0"/>
              <a:t>Quality Management in Health Care</a:t>
            </a:r>
            <a:r>
              <a:rPr lang="en-US" sz="1200" dirty="0"/>
              <a:t>, 29(1), 1–6. 	https://doi.org/10.1097/qmh.0000000000000234 </a:t>
            </a:r>
          </a:p>
          <a:p>
            <a:pPr defTabSz="457200">
              <a:spcBef>
                <a:spcPts val="600"/>
              </a:spcBef>
            </a:pPr>
            <a:r>
              <a:rPr lang="en-US" sz="1200" dirty="0"/>
              <a:t>Curtis, L. A., &amp; Clifford, D. (2016). </a:t>
            </a:r>
            <a:r>
              <a:rPr lang="en-US" sz="1200" i="1" dirty="0"/>
              <a:t>Motivational interviewing in Nutrition and Fitness</a:t>
            </a:r>
            <a:r>
              <a:rPr lang="en-US" sz="1200" dirty="0"/>
              <a:t>. Guilford Publications. </a:t>
            </a:r>
          </a:p>
          <a:p>
            <a:pPr defTabSz="457200">
              <a:spcBef>
                <a:spcPts val="600"/>
              </a:spcBef>
            </a:pPr>
            <a:r>
              <a:rPr lang="en-US" sz="1200" dirty="0"/>
              <a:t>Hall, K., Gibbie, T., &amp; Lubman, D. I. (2012). Motivational interviewing techniques - facilitating </a:t>
            </a:r>
            <a:r>
              <a:rPr lang="en-US" sz="1200" dirty="0" err="1"/>
              <a:t>behaviour</a:t>
            </a:r>
            <a:r>
              <a:rPr lang="en-US" sz="1200" dirty="0"/>
              <a:t> change in the general practice 	setting. </a:t>
            </a:r>
            <a:r>
              <a:rPr lang="en-US" sz="1200" i="1" dirty="0"/>
              <a:t>Australian family physician</a:t>
            </a:r>
            <a:r>
              <a:rPr lang="en-US" sz="1200" dirty="0"/>
              <a:t>, </a:t>
            </a:r>
            <a:r>
              <a:rPr lang="en-US" sz="1200" i="1" dirty="0"/>
              <a:t>41</a:t>
            </a:r>
            <a:r>
              <a:rPr lang="en-US" sz="1200" dirty="0"/>
              <a:t>(9), 660–667.</a:t>
            </a:r>
          </a:p>
          <a:p>
            <a:pPr defTabSz="457200">
              <a:spcBef>
                <a:spcPts val="600"/>
              </a:spcBef>
            </a:pPr>
            <a:r>
              <a:rPr lang="en-US" sz="1200" dirty="0"/>
              <a:t>Miller, W. R., &amp; Rollnick, S. (2023). </a:t>
            </a:r>
            <a:r>
              <a:rPr lang="en-US" sz="1200" i="1" dirty="0"/>
              <a:t>Motivational interviewing: Helping people change and grow</a:t>
            </a:r>
            <a:r>
              <a:rPr lang="en-US" sz="1200" dirty="0"/>
              <a:t>. The Guilford Press. </a:t>
            </a:r>
          </a:p>
          <a:p>
            <a:pPr defTabSz="457200">
              <a:spcBef>
                <a:spcPts val="600"/>
              </a:spcBef>
            </a:pPr>
            <a:r>
              <a:rPr lang="en-US" sz="1200" dirty="0"/>
              <a:t>Plattner, C., &amp; Anderson, C. (2023). Therapeutic relationships in applied behavior analysis: Current status and future directions. </a:t>
            </a:r>
            <a:r>
              <a:rPr lang="en-US" sz="1200" i="1" dirty="0"/>
              <a:t>Behavior 	Analysis in Practice</a:t>
            </a:r>
            <a:r>
              <a:rPr lang="en-US" sz="1200" dirty="0"/>
              <a:t>, 16(4), 1222–1230. https://doi.org/10.1007/s40617-023-00819-8 </a:t>
            </a:r>
          </a:p>
          <a:p>
            <a:pPr defTabSz="457200">
              <a:spcBef>
                <a:spcPts val="600"/>
              </a:spcBef>
            </a:pPr>
            <a:r>
              <a:rPr lang="en-US" sz="1200" dirty="0"/>
              <a:t>Taylor, B. A., LeBlanc, L. A., &amp; </a:t>
            </a:r>
            <a:r>
              <a:rPr lang="en-US" sz="1200" dirty="0" err="1"/>
              <a:t>Nosik</a:t>
            </a:r>
            <a:r>
              <a:rPr lang="en-US" sz="1200" dirty="0"/>
              <a:t>, M. R. (2018). Compassionate Care in behavior analytic treatment: Can outcomes be enhanced by 	attending to relationships with caregivers? </a:t>
            </a:r>
            <a:r>
              <a:rPr lang="en-US" sz="1200" i="1" dirty="0"/>
              <a:t>Behavior Analysis in Practice</a:t>
            </a:r>
            <a:r>
              <a:rPr lang="en-US" sz="1200" dirty="0"/>
              <a:t>, 12(3), 654–666. https://doi.org/10.1007/s40617-018-00289-3 </a:t>
            </a:r>
          </a:p>
          <a:p>
            <a:endParaRPr lang="en-US" sz="1000" dirty="0"/>
          </a:p>
          <a:p>
            <a:endParaRPr lang="en-US" sz="1000" dirty="0"/>
          </a:p>
        </p:txBody>
      </p:sp>
      <p:sp>
        <p:nvSpPr>
          <p:cNvPr id="6" name="Date Placeholder 5">
            <a:extLst>
              <a:ext uri="{FF2B5EF4-FFF2-40B4-BE49-F238E27FC236}">
                <a16:creationId xmlns:a16="http://schemas.microsoft.com/office/drawing/2014/main" id="{DE6227B7-1AA6-9AD2-985C-E14906AC21FC}"/>
              </a:ext>
            </a:extLst>
          </p:cNvPr>
          <p:cNvSpPr>
            <a:spLocks noGrp="1"/>
          </p:cNvSpPr>
          <p:nvPr>
            <p:ph type="dt" sz="half" idx="2"/>
          </p:nvPr>
        </p:nvSpPr>
        <p:spPr/>
        <p:txBody>
          <a:bodyPr/>
          <a:lstStyle/>
          <a:p>
            <a:r>
              <a:rPr lang="en-US"/>
              <a:t>8/5/2026</a:t>
            </a:r>
            <a:endParaRPr lang="en-US" dirty="0"/>
          </a:p>
        </p:txBody>
      </p:sp>
      <p:sp>
        <p:nvSpPr>
          <p:cNvPr id="7" name="Slide Number Placeholder 6">
            <a:extLst>
              <a:ext uri="{FF2B5EF4-FFF2-40B4-BE49-F238E27FC236}">
                <a16:creationId xmlns:a16="http://schemas.microsoft.com/office/drawing/2014/main" id="{D07B71AD-4181-62C1-D67B-2AE888CF5088}"/>
              </a:ext>
            </a:extLst>
          </p:cNvPr>
          <p:cNvSpPr>
            <a:spLocks noGrp="1"/>
          </p:cNvSpPr>
          <p:nvPr>
            <p:ph type="sldNum" sz="quarter" idx="4"/>
          </p:nvPr>
        </p:nvSpPr>
        <p:spPr/>
        <p:txBody>
          <a:bodyPr/>
          <a:lstStyle/>
          <a:p>
            <a:fld id="{EA87306C-81BA-4795-A5CA-9392456A8C1E}" type="slidenum">
              <a:rPr lang="en-US" smtClean="0"/>
              <a:pPr/>
              <a:t>29</a:t>
            </a:fld>
            <a:endParaRPr lang="en-US" dirty="0"/>
          </a:p>
        </p:txBody>
      </p:sp>
    </p:spTree>
    <p:extLst>
      <p:ext uri="{BB962C8B-B14F-4D97-AF65-F5344CB8AC3E}">
        <p14:creationId xmlns:p14="http://schemas.microsoft.com/office/powerpoint/2010/main" val="1616498716"/>
      </p:ext>
    </p:extLst>
  </p:cSld>
  <p:clrMapOvr>
    <a:masterClrMapping/>
  </p:clrMapOvr>
</p:sld>
</file>

<file path=ppt/theme/theme1.xml><?xml version="1.0" encoding="utf-8"?>
<a:theme xmlns:a="http://schemas.openxmlformats.org/drawingml/2006/main" name="Custom">
  <a:themeElements>
    <a:clrScheme name="Custom 19">
      <a:dk1>
        <a:sysClr val="windowText" lastClr="000000"/>
      </a:dk1>
      <a:lt1>
        <a:sysClr val="window" lastClr="FFFFFF"/>
      </a:lt1>
      <a:dk2>
        <a:srgbClr val="44546A"/>
      </a:dk2>
      <a:lt2>
        <a:srgbClr val="E7E6E6"/>
      </a:lt2>
      <a:accent1>
        <a:srgbClr val="B4D0E9"/>
      </a:accent1>
      <a:accent2>
        <a:srgbClr val="476977"/>
      </a:accent2>
      <a:accent3>
        <a:srgbClr val="79BBE9"/>
      </a:accent3>
      <a:accent4>
        <a:srgbClr val="6B8043"/>
      </a:accent4>
      <a:accent5>
        <a:srgbClr val="9ACF21"/>
      </a:accent5>
      <a:accent6>
        <a:srgbClr val="CFDCA5"/>
      </a:accent6>
      <a:hlink>
        <a:srgbClr val="0563C1"/>
      </a:hlink>
      <a:folHlink>
        <a:srgbClr val="954F72"/>
      </a:folHlink>
    </a:clrScheme>
    <a:fontScheme name="Custom 26">
      <a:majorFont>
        <a:latin typeface="Tenorite Bold"/>
        <a:ea typeface=""/>
        <a:cs typeface=""/>
      </a:majorFont>
      <a:minorFont>
        <a:latin typeface="Tenorite "/>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6411175_Win32_SL_V6" id="{2596AF0E-92BF-4F5A-A2A1-B1C9D33CD0CE}" vid="{0709752F-9199-467A-B305-5274ECB683C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F19A644-6410-4EC7-894C-877E70305DFF}">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E9424615-5FE5-4F43-AE24-3BC9A0532687}">
  <ds:schemaRefs>
    <ds:schemaRef ds:uri="http://schemas.microsoft.com/sharepoint/v3/contenttype/forms"/>
  </ds:schemaRefs>
</ds:datastoreItem>
</file>

<file path=customXml/itemProps3.xml><?xml version="1.0" encoding="utf-8"?>
<ds:datastoreItem xmlns:ds="http://schemas.openxmlformats.org/officeDocument/2006/customXml" ds:itemID="{15AD180A-D253-4F84-BD24-8EE736E655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Verdant pitch deck</Template>
  <TotalTime>2368</TotalTime>
  <Words>2306</Words>
  <Application>Microsoft Office PowerPoint</Application>
  <PresentationFormat>Widescreen</PresentationFormat>
  <Paragraphs>261</Paragraphs>
  <Slides>29</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Abadi</vt:lpstr>
      <vt:lpstr>Aptos</vt:lpstr>
      <vt:lpstr>Arial</vt:lpstr>
      <vt:lpstr>Calibri</vt:lpstr>
      <vt:lpstr>STIX-Regular</vt:lpstr>
      <vt:lpstr>Tenorite </vt:lpstr>
      <vt:lpstr>Tenorite Bold</vt:lpstr>
      <vt:lpstr>Wingdings</vt:lpstr>
      <vt:lpstr>Custom</vt:lpstr>
      <vt:lpstr>Reducing Caregiver Resistance by using Motivational Interviewing Skills</vt:lpstr>
      <vt:lpstr>What You will Learn </vt:lpstr>
      <vt:lpstr>How does parent resistance show up?</vt:lpstr>
      <vt:lpstr>“Parent resistance in ABA services is one of the most frequently cited challenges by behavior analysts, yet it is often misunderstood.  The default assumption that resistant parents lack motivation or concern about their child's progress misses a more nuanced and productive explanation:  parent resistance frequently reflects a mismatch in communication between the practitioner and the caregiver.” Plattner &amp; Anderson, 2023 </vt:lpstr>
      <vt:lpstr>PowerPoint Presentation</vt:lpstr>
      <vt:lpstr>Therapeutic Alliance Relationship between A clinician and client </vt:lpstr>
      <vt:lpstr>Benefits of strong Therapeutic alliance</vt:lpstr>
      <vt:lpstr>Motivational Interviewing</vt:lpstr>
      <vt:lpstr>MI reduces resistance</vt:lpstr>
      <vt:lpstr>The guiding Spirit of Motivational Interviewing</vt:lpstr>
      <vt:lpstr>PowerPoint Presentation</vt:lpstr>
      <vt:lpstr>Four Fundamental processes of MI</vt:lpstr>
      <vt:lpstr>ENGAGE</vt:lpstr>
      <vt:lpstr>focus</vt:lpstr>
      <vt:lpstr>EVOKe</vt:lpstr>
      <vt:lpstr>Oars</vt:lpstr>
      <vt:lpstr>plan</vt:lpstr>
      <vt:lpstr>Resisting change</vt:lpstr>
      <vt:lpstr>Clinicians often come across as saying, “You’re doing it wrong…let me tell you how to do it right.”  </vt:lpstr>
      <vt:lpstr>Sustain talk     discord </vt:lpstr>
      <vt:lpstr>Responding to Sustain Talk and Discord </vt:lpstr>
      <vt:lpstr>Stage of change</vt:lpstr>
      <vt:lpstr>Motivational interviewing tools</vt:lpstr>
      <vt:lpstr>Open-ended questions</vt:lpstr>
      <vt:lpstr>Change ruler</vt:lpstr>
      <vt:lpstr>Looking forward or backward</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Mary Schrier</dc:creator>
  <cp:lastModifiedBy>Mary Schrier</cp:lastModifiedBy>
  <cp:revision>1</cp:revision>
  <dcterms:created xsi:type="dcterms:W3CDTF">2026-08-02T16:54:02Z</dcterms:created>
  <dcterms:modified xsi:type="dcterms:W3CDTF">2026-08-05T18:04:42Z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