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62" r:id="rId2"/>
    <p:sldId id="285" r:id="rId3"/>
    <p:sldId id="298" r:id="rId4"/>
    <p:sldId id="299" r:id="rId5"/>
    <p:sldId id="300" r:id="rId6"/>
    <p:sldId id="286" r:id="rId7"/>
    <p:sldId id="297" r:id="rId8"/>
    <p:sldId id="302" r:id="rId9"/>
    <p:sldId id="292" r:id="rId10"/>
    <p:sldId id="284" r:id="rId11"/>
    <p:sldId id="301" r:id="rId12"/>
    <p:sldId id="303" r:id="rId13"/>
    <p:sldId id="295" r:id="rId14"/>
    <p:sldId id="30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038D"/>
    <a:srgbClr val="00AA65"/>
    <a:srgbClr val="FF9049"/>
    <a:srgbClr val="B84E5C"/>
    <a:srgbClr val="DA93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DBAD17-932C-4BCB-ADBE-2DB87C3764B2}" v="14" dt="2026-08-05T13:56:06.105"/>
    <p1510:client id="{49331BC8-DA1D-0517-5903-2434C4A6EB18}" v="140" dt="2026-08-05T04:27:31.1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37"/>
    <p:restoredTop sz="94629"/>
  </p:normalViewPr>
  <p:slideViewPr>
    <p:cSldViewPr snapToGrid="0" snapToObjects="1">
      <p:cViewPr varScale="1">
        <p:scale>
          <a:sx n="86" d="100"/>
          <a:sy n="86" d="100"/>
        </p:scale>
        <p:origin x="90"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 Schrier" userId="S::mschrier@cmhcm.org::87bb62a7-b01b-4d0a-9cd8-bf8d13a07023" providerId="AD" clId="Web-{49331BC8-DA1D-0517-5903-2434C4A6EB18}"/>
    <pc:docChg chg="addSld modSld sldOrd">
      <pc:chgData name="Mary Schrier" userId="S::mschrier@cmhcm.org::87bb62a7-b01b-4d0a-9cd8-bf8d13a07023" providerId="AD" clId="Web-{49331BC8-DA1D-0517-5903-2434C4A6EB18}" dt="2026-08-05T04:27:31.137" v="138" actId="20577"/>
      <pc:docMkLst>
        <pc:docMk/>
      </pc:docMkLst>
      <pc:sldChg chg="modSp">
        <pc:chgData name="Mary Schrier" userId="S::mschrier@cmhcm.org::87bb62a7-b01b-4d0a-9cd8-bf8d13a07023" providerId="AD" clId="Web-{49331BC8-DA1D-0517-5903-2434C4A6EB18}" dt="2026-08-05T04:21:30.496" v="77" actId="20577"/>
        <pc:sldMkLst>
          <pc:docMk/>
          <pc:sldMk cId="1479140105" sldId="292"/>
        </pc:sldMkLst>
        <pc:spChg chg="mod">
          <ac:chgData name="Mary Schrier" userId="S::mschrier@cmhcm.org::87bb62a7-b01b-4d0a-9cd8-bf8d13a07023" providerId="AD" clId="Web-{49331BC8-DA1D-0517-5903-2434C4A6EB18}" dt="2026-08-05T04:21:30.496" v="77" actId="20577"/>
          <ac:spMkLst>
            <pc:docMk/>
            <pc:sldMk cId="1479140105" sldId="292"/>
            <ac:spMk id="2" creationId="{A58FEA1D-4B2F-4D14-A780-B13400B430D2}"/>
          </ac:spMkLst>
        </pc:spChg>
      </pc:sldChg>
      <pc:sldChg chg="ord">
        <pc:chgData name="Mary Schrier" userId="S::mschrier@cmhcm.org::87bb62a7-b01b-4d0a-9cd8-bf8d13a07023" providerId="AD" clId="Web-{49331BC8-DA1D-0517-5903-2434C4A6EB18}" dt="2026-08-05T04:24:27.043" v="103"/>
        <pc:sldMkLst>
          <pc:docMk/>
          <pc:sldMk cId="2166695127" sldId="295"/>
        </pc:sldMkLst>
      </pc:sldChg>
      <pc:sldChg chg="modSp">
        <pc:chgData name="Mary Schrier" userId="S::mschrier@cmhcm.org::87bb62a7-b01b-4d0a-9cd8-bf8d13a07023" providerId="AD" clId="Web-{49331BC8-DA1D-0517-5903-2434C4A6EB18}" dt="2026-08-05T04:20:12.933" v="1" actId="20577"/>
        <pc:sldMkLst>
          <pc:docMk/>
          <pc:sldMk cId="2982013241" sldId="296"/>
        </pc:sldMkLst>
        <pc:spChg chg="mod">
          <ac:chgData name="Mary Schrier" userId="S::mschrier@cmhcm.org::87bb62a7-b01b-4d0a-9cd8-bf8d13a07023" providerId="AD" clId="Web-{49331BC8-DA1D-0517-5903-2434C4A6EB18}" dt="2026-08-05T04:20:12.933" v="1" actId="20577"/>
          <ac:spMkLst>
            <pc:docMk/>
            <pc:sldMk cId="2982013241" sldId="296"/>
            <ac:spMk id="2" creationId="{79A43921-3926-BFD5-B45D-1B083BD997FE}"/>
          </ac:spMkLst>
        </pc:spChg>
      </pc:sldChg>
      <pc:sldChg chg="addSp delSp modSp new ord">
        <pc:chgData name="Mary Schrier" userId="S::mschrier@cmhcm.org::87bb62a7-b01b-4d0a-9cd8-bf8d13a07023" providerId="AD" clId="Web-{49331BC8-DA1D-0517-5903-2434C4A6EB18}" dt="2026-08-05T04:26:02.543" v="124"/>
        <pc:sldMkLst>
          <pc:docMk/>
          <pc:sldMk cId="2171013690" sldId="301"/>
        </pc:sldMkLst>
        <pc:spChg chg="mod">
          <ac:chgData name="Mary Schrier" userId="S::mschrier@cmhcm.org::87bb62a7-b01b-4d0a-9cd8-bf8d13a07023" providerId="AD" clId="Web-{49331BC8-DA1D-0517-5903-2434C4A6EB18}" dt="2026-08-05T04:23:37.059" v="100" actId="20577"/>
          <ac:spMkLst>
            <pc:docMk/>
            <pc:sldMk cId="2171013690" sldId="301"/>
            <ac:spMk id="3" creationId="{63DAFCA2-1942-611A-432E-68B952A971BC}"/>
          </ac:spMkLst>
        </pc:spChg>
        <pc:spChg chg="add del mod">
          <ac:chgData name="Mary Schrier" userId="S::mschrier@cmhcm.org::87bb62a7-b01b-4d0a-9cd8-bf8d13a07023" providerId="AD" clId="Web-{49331BC8-DA1D-0517-5903-2434C4A6EB18}" dt="2026-08-05T04:24:50.059" v="109"/>
          <ac:spMkLst>
            <pc:docMk/>
            <pc:sldMk cId="2171013690" sldId="301"/>
            <ac:spMk id="4" creationId="{6D5F17E7-89DF-CE67-5F50-619E37E7F31A}"/>
          </ac:spMkLst>
        </pc:spChg>
      </pc:sldChg>
      <pc:sldChg chg="modSp new ord">
        <pc:chgData name="Mary Schrier" userId="S::mschrier@cmhcm.org::87bb62a7-b01b-4d0a-9cd8-bf8d13a07023" providerId="AD" clId="Web-{49331BC8-DA1D-0517-5903-2434C4A6EB18}" dt="2026-08-05T04:26:47.340" v="127"/>
        <pc:sldMkLst>
          <pc:docMk/>
          <pc:sldMk cId="2262540157" sldId="302"/>
        </pc:sldMkLst>
        <pc:spChg chg="mod">
          <ac:chgData name="Mary Schrier" userId="S::mschrier@cmhcm.org::87bb62a7-b01b-4d0a-9cd8-bf8d13a07023" providerId="AD" clId="Web-{49331BC8-DA1D-0517-5903-2434C4A6EB18}" dt="2026-08-05T04:25:48.403" v="122" actId="20577"/>
          <ac:spMkLst>
            <pc:docMk/>
            <pc:sldMk cId="2262540157" sldId="302"/>
            <ac:spMk id="3" creationId="{ECDE23B8-4FC5-3B5A-5A86-EA1F02CDBADA}"/>
          </ac:spMkLst>
        </pc:spChg>
      </pc:sldChg>
      <pc:sldChg chg="modSp new">
        <pc:chgData name="Mary Schrier" userId="S::mschrier@cmhcm.org::87bb62a7-b01b-4d0a-9cd8-bf8d13a07023" providerId="AD" clId="Web-{49331BC8-DA1D-0517-5903-2434C4A6EB18}" dt="2026-08-05T04:27:31.137" v="138" actId="20577"/>
        <pc:sldMkLst>
          <pc:docMk/>
          <pc:sldMk cId="1234756048" sldId="303"/>
        </pc:sldMkLst>
        <pc:spChg chg="mod">
          <ac:chgData name="Mary Schrier" userId="S::mschrier@cmhcm.org::87bb62a7-b01b-4d0a-9cd8-bf8d13a07023" providerId="AD" clId="Web-{49331BC8-DA1D-0517-5903-2434C4A6EB18}" dt="2026-08-05T04:27:31.137" v="138" actId="20577"/>
          <ac:spMkLst>
            <pc:docMk/>
            <pc:sldMk cId="1234756048" sldId="303"/>
            <ac:spMk id="3" creationId="{06319C99-7FEC-99E2-335A-EC4F75E484A6}"/>
          </ac:spMkLst>
        </pc:spChg>
      </pc:sldChg>
    </pc:docChg>
  </pc:docChgLst>
  <pc:docChgLst>
    <pc:chgData name="Mary Schrier" userId="87bb62a7-b01b-4d0a-9cd8-bf8d13a07023" providerId="ADAL" clId="{05DF29FE-64C7-462A-ADDA-F02F5D308CE5}"/>
    <pc:docChg chg="undo custSel addSld delSld modSld sldOrd">
      <pc:chgData name="Mary Schrier" userId="87bb62a7-b01b-4d0a-9cd8-bf8d13a07023" providerId="ADAL" clId="{05DF29FE-64C7-462A-ADDA-F02F5D308CE5}" dt="2026-08-05T13:56:40.060" v="3211" actId="20577"/>
      <pc:docMkLst>
        <pc:docMk/>
      </pc:docMkLst>
      <pc:sldChg chg="modSp mod">
        <pc:chgData name="Mary Schrier" userId="87bb62a7-b01b-4d0a-9cd8-bf8d13a07023" providerId="ADAL" clId="{05DF29FE-64C7-462A-ADDA-F02F5D308CE5}" dt="2026-08-05T12:34:41.800" v="80" actId="14100"/>
        <pc:sldMkLst>
          <pc:docMk/>
          <pc:sldMk cId="1706288800" sldId="285"/>
        </pc:sldMkLst>
        <pc:spChg chg="mod">
          <ac:chgData name="Mary Schrier" userId="87bb62a7-b01b-4d0a-9cd8-bf8d13a07023" providerId="ADAL" clId="{05DF29FE-64C7-462A-ADDA-F02F5D308CE5}" dt="2026-08-05T12:34:41.800" v="80" actId="14100"/>
          <ac:spMkLst>
            <pc:docMk/>
            <pc:sldMk cId="1706288800" sldId="285"/>
            <ac:spMk id="2" creationId="{E52AE60E-6A56-4124-8100-2DEBAED74BA9}"/>
          </ac:spMkLst>
        </pc:spChg>
      </pc:sldChg>
      <pc:sldChg chg="del">
        <pc:chgData name="Mary Schrier" userId="87bb62a7-b01b-4d0a-9cd8-bf8d13a07023" providerId="ADAL" clId="{05DF29FE-64C7-462A-ADDA-F02F5D308CE5}" dt="2026-08-05T13:28:19.483" v="1528" actId="47"/>
        <pc:sldMkLst>
          <pc:docMk/>
          <pc:sldMk cId="2982013241" sldId="296"/>
        </pc:sldMkLst>
      </pc:sldChg>
      <pc:sldChg chg="ord">
        <pc:chgData name="Mary Schrier" userId="87bb62a7-b01b-4d0a-9cd8-bf8d13a07023" providerId="ADAL" clId="{05DF29FE-64C7-462A-ADDA-F02F5D308CE5}" dt="2026-08-01T20:55:27.463" v="2"/>
        <pc:sldMkLst>
          <pc:docMk/>
          <pc:sldMk cId="2356358223" sldId="298"/>
        </pc:sldMkLst>
      </pc:sldChg>
      <pc:sldChg chg="addSp delSp modSp mod">
        <pc:chgData name="Mary Schrier" userId="87bb62a7-b01b-4d0a-9cd8-bf8d13a07023" providerId="ADAL" clId="{05DF29FE-64C7-462A-ADDA-F02F5D308CE5}" dt="2026-08-05T13:15:25.361" v="591" actId="1076"/>
        <pc:sldMkLst>
          <pc:docMk/>
          <pc:sldMk cId="4197189705" sldId="299"/>
        </pc:sldMkLst>
        <pc:spChg chg="del">
          <ac:chgData name="Mary Schrier" userId="87bb62a7-b01b-4d0a-9cd8-bf8d13a07023" providerId="ADAL" clId="{05DF29FE-64C7-462A-ADDA-F02F5D308CE5}" dt="2026-08-05T12:58:39.522" v="81" actId="22"/>
          <ac:spMkLst>
            <pc:docMk/>
            <pc:sldMk cId="4197189705" sldId="299"/>
            <ac:spMk id="2" creationId="{A7D13B5A-430D-8351-6033-E4DC194A9919}"/>
          </ac:spMkLst>
        </pc:spChg>
        <pc:spChg chg="add mod ord">
          <ac:chgData name="Mary Schrier" userId="87bb62a7-b01b-4d0a-9cd8-bf8d13a07023" providerId="ADAL" clId="{05DF29FE-64C7-462A-ADDA-F02F5D308CE5}" dt="2026-08-05T13:15:25.361" v="591" actId="1076"/>
          <ac:spMkLst>
            <pc:docMk/>
            <pc:sldMk cId="4197189705" sldId="299"/>
            <ac:spMk id="6" creationId="{04E0212E-9418-1E62-CED7-DAD2B5808139}"/>
          </ac:spMkLst>
        </pc:spChg>
        <pc:spChg chg="add mod">
          <ac:chgData name="Mary Schrier" userId="87bb62a7-b01b-4d0a-9cd8-bf8d13a07023" providerId="ADAL" clId="{05DF29FE-64C7-462A-ADDA-F02F5D308CE5}" dt="2026-08-05T13:15:11.222" v="590" actId="1076"/>
          <ac:spMkLst>
            <pc:docMk/>
            <pc:sldMk cId="4197189705" sldId="299"/>
            <ac:spMk id="7" creationId="{BD3D603F-3CB8-25F3-8101-4D89CA525C43}"/>
          </ac:spMkLst>
        </pc:spChg>
        <pc:picChg chg="add mod ord modCrop">
          <ac:chgData name="Mary Schrier" userId="87bb62a7-b01b-4d0a-9cd8-bf8d13a07023" providerId="ADAL" clId="{05DF29FE-64C7-462A-ADDA-F02F5D308CE5}" dt="2026-08-05T13:15:00.775" v="588" actId="1038"/>
          <ac:picMkLst>
            <pc:docMk/>
            <pc:sldMk cId="4197189705" sldId="299"/>
            <ac:picMk id="5" creationId="{3B94A46D-EFA0-4F1F-9487-E6ECFFC9796F}"/>
          </ac:picMkLst>
        </pc:picChg>
      </pc:sldChg>
      <pc:sldChg chg="addSp delSp modSp add mod">
        <pc:chgData name="Mary Schrier" userId="87bb62a7-b01b-4d0a-9cd8-bf8d13a07023" providerId="ADAL" clId="{05DF29FE-64C7-462A-ADDA-F02F5D308CE5}" dt="2026-08-05T13:23:34.779" v="918" actId="27636"/>
        <pc:sldMkLst>
          <pc:docMk/>
          <pc:sldMk cId="149645399" sldId="300"/>
        </pc:sldMkLst>
        <pc:spChg chg="del">
          <ac:chgData name="Mary Schrier" userId="87bb62a7-b01b-4d0a-9cd8-bf8d13a07023" providerId="ADAL" clId="{05DF29FE-64C7-462A-ADDA-F02F5D308CE5}" dt="2026-08-05T13:17:10.028" v="592" actId="22"/>
          <ac:spMkLst>
            <pc:docMk/>
            <pc:sldMk cId="149645399" sldId="300"/>
            <ac:spMk id="2" creationId="{9F15031D-080E-D9B7-BFBF-59C473D51C5C}"/>
          </ac:spMkLst>
        </pc:spChg>
        <pc:spChg chg="add mod">
          <ac:chgData name="Mary Schrier" userId="87bb62a7-b01b-4d0a-9cd8-bf8d13a07023" providerId="ADAL" clId="{05DF29FE-64C7-462A-ADDA-F02F5D308CE5}" dt="2026-08-05T13:23:34.779" v="918" actId="27636"/>
          <ac:spMkLst>
            <pc:docMk/>
            <pc:sldMk cId="149645399" sldId="300"/>
            <ac:spMk id="7" creationId="{28A69240-5634-FE78-0E5E-4A964ACF630A}"/>
          </ac:spMkLst>
        </pc:spChg>
        <pc:picChg chg="add mod ord modCrop">
          <ac:chgData name="Mary Schrier" userId="87bb62a7-b01b-4d0a-9cd8-bf8d13a07023" providerId="ADAL" clId="{05DF29FE-64C7-462A-ADDA-F02F5D308CE5}" dt="2026-08-05T13:21:38.939" v="698" actId="14100"/>
          <ac:picMkLst>
            <pc:docMk/>
            <pc:sldMk cId="149645399" sldId="300"/>
            <ac:picMk id="5" creationId="{C1E45F63-029A-0057-5011-322F6421185A}"/>
          </ac:picMkLst>
        </pc:picChg>
      </pc:sldChg>
      <pc:sldChg chg="modSp mod">
        <pc:chgData name="Mary Schrier" userId="87bb62a7-b01b-4d0a-9cd8-bf8d13a07023" providerId="ADAL" clId="{05DF29FE-64C7-462A-ADDA-F02F5D308CE5}" dt="2026-08-05T13:35:20.257" v="2164" actId="20577"/>
        <pc:sldMkLst>
          <pc:docMk/>
          <pc:sldMk cId="2171013690" sldId="301"/>
        </pc:sldMkLst>
        <pc:spChg chg="mod">
          <ac:chgData name="Mary Schrier" userId="87bb62a7-b01b-4d0a-9cd8-bf8d13a07023" providerId="ADAL" clId="{05DF29FE-64C7-462A-ADDA-F02F5D308CE5}" dt="2026-08-05T13:35:20.257" v="2164" actId="20577"/>
          <ac:spMkLst>
            <pc:docMk/>
            <pc:sldMk cId="2171013690" sldId="301"/>
            <ac:spMk id="2" creationId="{DC477328-056E-40A8-79D6-1035AC2917A2}"/>
          </ac:spMkLst>
        </pc:spChg>
      </pc:sldChg>
      <pc:sldChg chg="modSp mod">
        <pc:chgData name="Mary Schrier" userId="87bb62a7-b01b-4d0a-9cd8-bf8d13a07023" providerId="ADAL" clId="{05DF29FE-64C7-462A-ADDA-F02F5D308CE5}" dt="2026-08-05T13:27:45.372" v="1527" actId="20577"/>
        <pc:sldMkLst>
          <pc:docMk/>
          <pc:sldMk cId="2262540157" sldId="302"/>
        </pc:sldMkLst>
        <pc:spChg chg="mod">
          <ac:chgData name="Mary Schrier" userId="87bb62a7-b01b-4d0a-9cd8-bf8d13a07023" providerId="ADAL" clId="{05DF29FE-64C7-462A-ADDA-F02F5D308CE5}" dt="2026-08-05T13:27:45.372" v="1527" actId="20577"/>
          <ac:spMkLst>
            <pc:docMk/>
            <pc:sldMk cId="2262540157" sldId="302"/>
            <ac:spMk id="2" creationId="{0B90B1F4-02D1-558C-8A98-6E316B244131}"/>
          </ac:spMkLst>
        </pc:spChg>
        <pc:spChg chg="mod">
          <ac:chgData name="Mary Schrier" userId="87bb62a7-b01b-4d0a-9cd8-bf8d13a07023" providerId="ADAL" clId="{05DF29FE-64C7-462A-ADDA-F02F5D308CE5}" dt="2026-08-05T13:25:09.200" v="1055" actId="20577"/>
          <ac:spMkLst>
            <pc:docMk/>
            <pc:sldMk cId="2262540157" sldId="302"/>
            <ac:spMk id="3" creationId="{ECDE23B8-4FC5-3B5A-5A86-EA1F02CDBADA}"/>
          </ac:spMkLst>
        </pc:spChg>
      </pc:sldChg>
      <pc:sldChg chg="modSp mod">
        <pc:chgData name="Mary Schrier" userId="87bb62a7-b01b-4d0a-9cd8-bf8d13a07023" providerId="ADAL" clId="{05DF29FE-64C7-462A-ADDA-F02F5D308CE5}" dt="2026-08-05T13:43:24.963" v="2981" actId="20577"/>
        <pc:sldMkLst>
          <pc:docMk/>
          <pc:sldMk cId="1234756048" sldId="303"/>
        </pc:sldMkLst>
        <pc:spChg chg="mod">
          <ac:chgData name="Mary Schrier" userId="87bb62a7-b01b-4d0a-9cd8-bf8d13a07023" providerId="ADAL" clId="{05DF29FE-64C7-462A-ADDA-F02F5D308CE5}" dt="2026-08-05T13:43:24.963" v="2981" actId="20577"/>
          <ac:spMkLst>
            <pc:docMk/>
            <pc:sldMk cId="1234756048" sldId="303"/>
            <ac:spMk id="2" creationId="{28E83080-C12D-40A7-FBC5-DD2F2E42FAB6}"/>
          </ac:spMkLst>
        </pc:spChg>
        <pc:spChg chg="mod">
          <ac:chgData name="Mary Schrier" userId="87bb62a7-b01b-4d0a-9cd8-bf8d13a07023" providerId="ADAL" clId="{05DF29FE-64C7-462A-ADDA-F02F5D308CE5}" dt="2026-08-05T13:36:50.671" v="2176" actId="20577"/>
          <ac:spMkLst>
            <pc:docMk/>
            <pc:sldMk cId="1234756048" sldId="303"/>
            <ac:spMk id="3" creationId="{06319C99-7FEC-99E2-335A-EC4F75E484A6}"/>
          </ac:spMkLst>
        </pc:spChg>
      </pc:sldChg>
      <pc:sldChg chg="modSp new mod">
        <pc:chgData name="Mary Schrier" userId="87bb62a7-b01b-4d0a-9cd8-bf8d13a07023" providerId="ADAL" clId="{05DF29FE-64C7-462A-ADDA-F02F5D308CE5}" dt="2026-08-05T13:56:40.060" v="3211" actId="20577"/>
        <pc:sldMkLst>
          <pc:docMk/>
          <pc:sldMk cId="1106990143" sldId="304"/>
        </pc:sldMkLst>
        <pc:spChg chg="mod">
          <ac:chgData name="Mary Schrier" userId="87bb62a7-b01b-4d0a-9cd8-bf8d13a07023" providerId="ADAL" clId="{05DF29FE-64C7-462A-ADDA-F02F5D308CE5}" dt="2026-08-05T13:56:40.060" v="3211" actId="20577"/>
          <ac:spMkLst>
            <pc:docMk/>
            <pc:sldMk cId="1106990143" sldId="304"/>
            <ac:spMk id="2" creationId="{A214D80E-D7AB-F916-266B-A0B3BBE500F8}"/>
          </ac:spMkLst>
        </pc:spChg>
        <pc:spChg chg="mod">
          <ac:chgData name="Mary Schrier" userId="87bb62a7-b01b-4d0a-9cd8-bf8d13a07023" providerId="ADAL" clId="{05DF29FE-64C7-462A-ADDA-F02F5D308CE5}" dt="2026-08-05T13:47:29.502" v="3065" actId="20577"/>
          <ac:spMkLst>
            <pc:docMk/>
            <pc:sldMk cId="1106990143" sldId="304"/>
            <ac:spMk id="3" creationId="{EE84C15C-FD49-0783-B638-68E710500A2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D89804-500F-B540-AEFC-A76DD4222182}" type="datetimeFigureOut">
              <a:rPr lang="en-US" smtClean="0"/>
              <a:t>8/2/2026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FB1F39-FE72-6647-9239-D15764CF732E}" type="slidenum">
              <a:rPr lang="en-US" smtClean="0"/>
              <a:t>‹#›</a:t>
            </a:fld>
            <a:endParaRPr lang="en-US"/>
          </a:p>
        </p:txBody>
      </p:sp>
    </p:spTree>
    <p:extLst>
      <p:ext uri="{BB962C8B-B14F-4D97-AF65-F5344CB8AC3E}">
        <p14:creationId xmlns:p14="http://schemas.microsoft.com/office/powerpoint/2010/main" val="180980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1</a:t>
            </a:fld>
            <a:endParaRPr lang="en-US"/>
          </a:p>
        </p:txBody>
      </p:sp>
    </p:spTree>
    <p:extLst>
      <p:ext uri="{BB962C8B-B14F-4D97-AF65-F5344CB8AC3E}">
        <p14:creationId xmlns:p14="http://schemas.microsoft.com/office/powerpoint/2010/main" val="3932982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2FB1F39-FE72-6647-9239-D15764CF732E}" type="slidenum">
              <a:rPr lang="en-US" smtClean="0"/>
              <a:t>2</a:t>
            </a:fld>
            <a:endParaRPr lang="en-US"/>
          </a:p>
        </p:txBody>
      </p:sp>
    </p:spTree>
    <p:extLst>
      <p:ext uri="{BB962C8B-B14F-4D97-AF65-F5344CB8AC3E}">
        <p14:creationId xmlns:p14="http://schemas.microsoft.com/office/powerpoint/2010/main" val="6838618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0" y="4219402"/>
            <a:ext cx="12192000" cy="616917"/>
          </a:xfrm>
        </p:spPr>
        <p:txBody>
          <a:bodyPr>
            <a:noAutofit/>
          </a:bodyPr>
          <a:lstStyle>
            <a:lvl1pPr algn="ctr">
              <a:defRPr sz="4400" b="0" i="0">
                <a:solidFill>
                  <a:srgbClr val="00AA65"/>
                </a:solidFill>
                <a:latin typeface="Arial" charset="0"/>
                <a:ea typeface="Arial" charset="0"/>
                <a:cs typeface="Arial" charset="0"/>
              </a:defRPr>
            </a:lvl1pPr>
          </a:lstStyle>
          <a:p>
            <a:r>
              <a:rPr lang="en-US" dirty="0"/>
              <a:t>Click to edit Master title style</a:t>
            </a:r>
            <a:br>
              <a:rPr lang="en-US" dirty="0"/>
            </a:br>
            <a:endParaRPr lang="en-US" dirty="0"/>
          </a:p>
        </p:txBody>
      </p:sp>
      <p:sp>
        <p:nvSpPr>
          <p:cNvPr id="13" name="Content Placeholder 12"/>
          <p:cNvSpPr>
            <a:spLocks noGrp="1"/>
          </p:cNvSpPr>
          <p:nvPr>
            <p:ph sz="quarter" idx="10"/>
          </p:nvPr>
        </p:nvSpPr>
        <p:spPr>
          <a:xfrm>
            <a:off x="0" y="5006975"/>
            <a:ext cx="12192000" cy="1223963"/>
          </a:xfrm>
          <a:noFill/>
        </p:spPr>
        <p:txBody>
          <a:bodyPr>
            <a:normAutofit/>
          </a:bodyPr>
          <a:lstStyle>
            <a:lvl1pPr marL="0" indent="0" algn="ctr">
              <a:buNone/>
              <a:defRPr sz="2000" b="1">
                <a:solidFill>
                  <a:srgbClr val="002060"/>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dirty="0"/>
              <a:t>Click to edit Master text styles</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11700" y="704818"/>
            <a:ext cx="2757694" cy="2298078"/>
          </a:xfrm>
          <a:prstGeom prst="rect">
            <a:avLst/>
          </a:prstGeom>
        </p:spPr>
      </p:pic>
      <p:cxnSp>
        <p:nvCxnSpPr>
          <p:cNvPr id="7" name="Straight Connector 6"/>
          <p:cNvCxnSpPr/>
          <p:nvPr userDrawn="1"/>
        </p:nvCxnSpPr>
        <p:spPr>
          <a:xfrm>
            <a:off x="2286000" y="3505200"/>
            <a:ext cx="7721600" cy="0"/>
          </a:xfrm>
          <a:prstGeom prst="line">
            <a:avLst/>
          </a:prstGeom>
          <a:ln>
            <a:solidFill>
              <a:srgbClr val="06038D"/>
            </a:solidFill>
          </a:ln>
        </p:spPr>
        <p:style>
          <a:lnRef idx="1">
            <a:schemeClr val="accent1"/>
          </a:lnRef>
          <a:fillRef idx="0">
            <a:schemeClr val="accent1"/>
          </a:fillRef>
          <a:effectRef idx="0">
            <a:schemeClr val="accent1"/>
          </a:effectRef>
          <a:fontRef idx="minor">
            <a:schemeClr val="tx1"/>
          </a:fontRef>
        </p:style>
      </p:cxnSp>
      <p:sp>
        <p:nvSpPr>
          <p:cNvPr id="8" name="Rectangle 7"/>
          <p:cNvSpPr/>
          <p:nvPr userDrawn="1"/>
        </p:nvSpPr>
        <p:spPr>
          <a:xfrm>
            <a:off x="-889000" y="6572250"/>
            <a:ext cx="13779500" cy="5715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8150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7400" y="2384362"/>
            <a:ext cx="2757694" cy="2298078"/>
          </a:xfrm>
          <a:prstGeom prst="rect">
            <a:avLst/>
          </a:prstGeom>
        </p:spPr>
      </p:pic>
      <p:sp>
        <p:nvSpPr>
          <p:cNvPr id="8" name="Rectangle 7"/>
          <p:cNvSpPr/>
          <p:nvPr userDrawn="1"/>
        </p:nvSpPr>
        <p:spPr>
          <a:xfrm>
            <a:off x="4292600" y="0"/>
            <a:ext cx="8013700" cy="71501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userDrawn="1"/>
        </p:nvPicPr>
        <p:blipFill>
          <a:blip r:embed="rId3">
            <a:alphaModFix amt="10000"/>
            <a:extLst>
              <a:ext uri="{28A0092B-C50C-407E-A947-70E740481C1C}">
                <a14:useLocalDpi xmlns:a14="http://schemas.microsoft.com/office/drawing/2010/main" val="0"/>
              </a:ext>
            </a:extLst>
          </a:blip>
          <a:stretch>
            <a:fillRect/>
          </a:stretch>
        </p:blipFill>
        <p:spPr>
          <a:xfrm>
            <a:off x="10096500" y="936873"/>
            <a:ext cx="5480049" cy="5427103"/>
          </a:xfrm>
          <a:prstGeom prst="rect">
            <a:avLst/>
          </a:prstGeom>
        </p:spPr>
      </p:pic>
      <p:sp>
        <p:nvSpPr>
          <p:cNvPr id="9" name="Title 1"/>
          <p:cNvSpPr>
            <a:spLocks noGrp="1"/>
          </p:cNvSpPr>
          <p:nvPr>
            <p:ph type="title" hasCustomPrompt="1"/>
          </p:nvPr>
        </p:nvSpPr>
        <p:spPr>
          <a:xfrm>
            <a:off x="4292600" y="3186843"/>
            <a:ext cx="8013700" cy="616917"/>
          </a:xfrm>
        </p:spPr>
        <p:txBody>
          <a:bodyPr>
            <a:noAutofit/>
          </a:bodyPr>
          <a:lstStyle>
            <a:lvl1pPr algn="ctr">
              <a:defRPr sz="4000" b="0" i="0">
                <a:solidFill>
                  <a:schemeClr val="bg1"/>
                </a:solidFill>
                <a:latin typeface="Arial" charset="0"/>
                <a:ea typeface="Arial" charset="0"/>
                <a:cs typeface="Arial" charset="0"/>
              </a:defRPr>
            </a:lvl1pPr>
          </a:lstStyle>
          <a:p>
            <a:r>
              <a:rPr lang="en-US" dirty="0"/>
              <a:t>Click to edit Master title style</a:t>
            </a:r>
            <a:br>
              <a:rPr lang="en-US" dirty="0"/>
            </a:br>
            <a:endParaRPr lang="en-US" dirty="0"/>
          </a:p>
        </p:txBody>
      </p:sp>
      <p:sp>
        <p:nvSpPr>
          <p:cNvPr id="13" name="Content Placeholder 12"/>
          <p:cNvSpPr>
            <a:spLocks noGrp="1"/>
          </p:cNvSpPr>
          <p:nvPr>
            <p:ph sz="quarter" idx="10"/>
          </p:nvPr>
        </p:nvSpPr>
        <p:spPr>
          <a:xfrm>
            <a:off x="4292600" y="3912151"/>
            <a:ext cx="8013700" cy="1223963"/>
          </a:xfrm>
          <a:noFill/>
        </p:spPr>
        <p:txBody>
          <a:bodyPr>
            <a:normAutofit/>
          </a:bodyPr>
          <a:lstStyle>
            <a:lvl1pPr marL="0" indent="0" algn="ctr">
              <a:buNone/>
              <a:defRPr sz="2000" b="1">
                <a:solidFill>
                  <a:schemeClr val="bg1"/>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dirty="0"/>
              <a:t>Click to edit Master text styles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raphic R &amp; Text L">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5600700" y="1222827"/>
            <a:ext cx="6210300" cy="4541780"/>
          </a:xfrm>
        </p:spPr>
        <p:txBody>
          <a:bodyPr/>
          <a:lstStyle/>
          <a:p>
            <a:endParaRPr lang="en-US" dirty="0"/>
          </a:p>
        </p:txBody>
      </p:sp>
      <p:sp>
        <p:nvSpPr>
          <p:cNvPr id="11" name="Content Placeholder 2"/>
          <p:cNvSpPr>
            <a:spLocks noGrp="1"/>
          </p:cNvSpPr>
          <p:nvPr>
            <p:ph sz="half" idx="1"/>
          </p:nvPr>
        </p:nvSpPr>
        <p:spPr>
          <a:xfrm>
            <a:off x="711200" y="1222826"/>
            <a:ext cx="4673600" cy="4541780"/>
          </a:xfrm>
        </p:spPr>
        <p:txBody>
          <a:bodyPr>
            <a:normAutofit/>
          </a:bodyPr>
          <a:lstStyle>
            <a:lvl1pPr marL="0" indent="0">
              <a:lnSpc>
                <a:spcPct val="100000"/>
              </a:lnSpc>
              <a:buNone/>
              <a:defRPr sz="2400">
                <a:solidFill>
                  <a:srgbClr val="06038D"/>
                </a:solidFill>
                <a:latin typeface="Arial" charset="0"/>
                <a:ea typeface="Arial" charset="0"/>
                <a:cs typeface="Arial" charset="0"/>
              </a:defRPr>
            </a:lvl1pPr>
            <a:lvl2pPr marL="457200" indent="0">
              <a:lnSpc>
                <a:spcPct val="100000"/>
              </a:lnSpc>
              <a:buNone/>
              <a:defRPr sz="2000">
                <a:solidFill>
                  <a:srgbClr val="06038D"/>
                </a:solidFill>
                <a:latin typeface="Arial" charset="0"/>
                <a:ea typeface="Arial" charset="0"/>
                <a:cs typeface="Arial" charset="0"/>
              </a:defRPr>
            </a:lvl2pPr>
            <a:lvl3pPr marL="914400" indent="0">
              <a:lnSpc>
                <a:spcPct val="100000"/>
              </a:lnSpc>
              <a:buNone/>
              <a:defRPr sz="1800">
                <a:solidFill>
                  <a:srgbClr val="06038D"/>
                </a:solidFill>
                <a:latin typeface="Arial" charset="0"/>
                <a:ea typeface="Arial" charset="0"/>
                <a:cs typeface="Arial" charset="0"/>
              </a:defRPr>
            </a:lvl3pPr>
            <a:lvl4pPr marL="1371600" indent="0">
              <a:lnSpc>
                <a:spcPct val="100000"/>
              </a:lnSpc>
              <a:buNone/>
              <a:defRPr sz="1600">
                <a:solidFill>
                  <a:srgbClr val="06038D"/>
                </a:solidFill>
                <a:latin typeface="Arial" charset="0"/>
                <a:ea typeface="Arial" charset="0"/>
                <a:cs typeface="Arial" charset="0"/>
              </a:defRPr>
            </a:lvl4pPr>
            <a:lvl5pPr marL="1828800" indent="0">
              <a:lnSpc>
                <a:spcPct val="100000"/>
              </a:lnSpc>
              <a:buNone/>
              <a:defRPr sz="1600">
                <a:solidFill>
                  <a:srgbClr val="06038D"/>
                </a:solidFill>
                <a:latin typeface="Arial" charset="0"/>
                <a:ea typeface="Arial" charset="0"/>
                <a:cs typeface="Arial"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2"/>
          <p:cNvSpPr>
            <a:spLocks noGrp="1"/>
          </p:cNvSpPr>
          <p:nvPr>
            <p:ph sz="half" idx="11"/>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5" name="Straight Connector 4"/>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3810000" y="6325237"/>
            <a:ext cx="8204200" cy="276999"/>
          </a:xfrm>
          <a:prstGeom prst="rect">
            <a:avLst/>
          </a:prstGeom>
          <a:noFill/>
        </p:spPr>
        <p:txBody>
          <a:bodyPr wrap="square" rtlCol="0">
            <a:spAutoFit/>
          </a:bodyPr>
          <a:lstStyle/>
          <a:p>
            <a:pPr algn="r"/>
            <a:r>
              <a:rPr lang="en-US" sz="1200" dirty="0">
                <a:solidFill>
                  <a:srgbClr val="06038D"/>
                </a:solidFill>
                <a:latin typeface="Arial" charset="0"/>
                <a:ea typeface="Arial" charset="0"/>
                <a:cs typeface="Arial" charset="0"/>
              </a:rPr>
              <a:t>(989) 772-5938</a:t>
            </a:r>
            <a:r>
              <a:rPr lang="en-US" sz="1200" baseline="0" dirty="0">
                <a:solidFill>
                  <a:srgbClr val="06038D"/>
                </a:solidFill>
                <a:latin typeface="Arial" charset="0"/>
                <a:ea typeface="Arial" charset="0"/>
                <a:cs typeface="Arial" charset="0"/>
              </a:rPr>
              <a:t> | </a:t>
            </a:r>
            <a:r>
              <a:rPr lang="en-US" sz="1200" b="1" baseline="0" dirty="0">
                <a:solidFill>
                  <a:srgbClr val="06038D"/>
                </a:solidFill>
                <a:latin typeface="Arial" charset="0"/>
                <a:ea typeface="Arial" charset="0"/>
                <a:cs typeface="Arial" charset="0"/>
              </a:rPr>
              <a:t>Crisis Hotline </a:t>
            </a:r>
            <a:r>
              <a:rPr lang="en-US" sz="1200" baseline="0" dirty="0">
                <a:solidFill>
                  <a:srgbClr val="06038D"/>
                </a:solidFill>
                <a:latin typeface="Arial" charset="0"/>
                <a:ea typeface="Arial" charset="0"/>
                <a:cs typeface="Arial" charset="0"/>
              </a:rPr>
              <a:t>(800) 317-0708 | cmhcm.org</a:t>
            </a:r>
            <a:endParaRPr lang="en-US" sz="1200" dirty="0">
              <a:solidFill>
                <a:srgbClr val="06038D"/>
              </a:solidFill>
              <a:latin typeface="Arial" charset="0"/>
              <a:ea typeface="Arial" charset="0"/>
              <a:cs typeface="Arial" charset="0"/>
            </a:endParaRPr>
          </a:p>
        </p:txBody>
      </p:sp>
    </p:spTree>
    <p:extLst>
      <p:ext uri="{BB962C8B-B14F-4D97-AF65-F5344CB8AC3E}">
        <p14:creationId xmlns:p14="http://schemas.microsoft.com/office/powerpoint/2010/main" val="11669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raphic L &amp; Text R">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6273801" cy="4627516"/>
          </a:xfrm>
        </p:spPr>
        <p:txBody>
          <a:bodyPr/>
          <a:lstStyle/>
          <a:p>
            <a:endParaRPr lang="en-US" dirty="0"/>
          </a:p>
        </p:txBody>
      </p:sp>
      <p:sp>
        <p:nvSpPr>
          <p:cNvPr id="11" name="Content Placeholder 2"/>
          <p:cNvSpPr>
            <a:spLocks noGrp="1"/>
          </p:cNvSpPr>
          <p:nvPr>
            <p:ph sz="half" idx="1"/>
          </p:nvPr>
        </p:nvSpPr>
        <p:spPr>
          <a:xfrm>
            <a:off x="7277100" y="1236082"/>
            <a:ext cx="4079460" cy="4627517"/>
          </a:xfrm>
        </p:spPr>
        <p:txBody>
          <a:bodyPr/>
          <a:lstStyle>
            <a:lvl1pPr marL="0" indent="0">
              <a:lnSpc>
                <a:spcPct val="100000"/>
              </a:lnSpc>
              <a:buNone/>
              <a:defRPr sz="2000">
                <a:solidFill>
                  <a:srgbClr val="06038D"/>
                </a:solidFill>
                <a:latin typeface="Arial" charset="0"/>
                <a:ea typeface="Arial" charset="0"/>
                <a:cs typeface="Arial" charset="0"/>
              </a:defRPr>
            </a:lvl1pPr>
            <a:lvl2pPr marL="457200" indent="0">
              <a:lnSpc>
                <a:spcPct val="100000"/>
              </a:lnSpc>
              <a:buNone/>
              <a:defRPr>
                <a:solidFill>
                  <a:srgbClr val="06038D"/>
                </a:solidFill>
                <a:latin typeface="Arial" charset="0"/>
                <a:ea typeface="Arial" charset="0"/>
                <a:cs typeface="Arial" charset="0"/>
              </a:defRPr>
            </a:lvl2pPr>
            <a:lvl3pPr marL="914400" indent="0">
              <a:lnSpc>
                <a:spcPct val="100000"/>
              </a:lnSpc>
              <a:buNone/>
              <a:defRPr>
                <a:solidFill>
                  <a:srgbClr val="06038D"/>
                </a:solidFill>
                <a:latin typeface="Arial" charset="0"/>
                <a:ea typeface="Arial" charset="0"/>
                <a:cs typeface="Arial" charset="0"/>
              </a:defRPr>
            </a:lvl3pPr>
            <a:lvl4pPr marL="1371600" indent="0">
              <a:lnSpc>
                <a:spcPct val="100000"/>
              </a:lnSpc>
              <a:buNone/>
              <a:defRPr>
                <a:solidFill>
                  <a:srgbClr val="06038D"/>
                </a:solidFill>
                <a:latin typeface="Arial" charset="0"/>
                <a:ea typeface="Arial" charset="0"/>
                <a:cs typeface="Arial" charset="0"/>
              </a:defRPr>
            </a:lvl4pPr>
            <a:lvl5pPr marL="1828800" indent="0">
              <a:lnSpc>
                <a:spcPct val="100000"/>
              </a:lnSpc>
              <a:buNone/>
              <a:defRPr>
                <a:solidFill>
                  <a:srgbClr val="06038D"/>
                </a:solidFill>
                <a:latin typeface="Arial" charset="0"/>
                <a:ea typeface="Arial" charset="0"/>
                <a:cs typeface="Arial"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dirty="0">
                <a:solidFill>
                  <a:srgbClr val="06038D"/>
                </a:solidFill>
                <a:latin typeface="Arial" charset="0"/>
                <a:ea typeface="Arial" charset="0"/>
                <a:cs typeface="Arial" charset="0"/>
              </a:rPr>
              <a:t>(989) 772-5938</a:t>
            </a:r>
            <a:r>
              <a:rPr lang="en-US" sz="1200" baseline="0" dirty="0">
                <a:solidFill>
                  <a:srgbClr val="06038D"/>
                </a:solidFill>
                <a:latin typeface="Arial" charset="0"/>
                <a:ea typeface="Arial" charset="0"/>
                <a:cs typeface="Arial" charset="0"/>
              </a:rPr>
              <a:t> | </a:t>
            </a:r>
            <a:r>
              <a:rPr lang="en-US" sz="1200" b="1" baseline="0" dirty="0">
                <a:solidFill>
                  <a:srgbClr val="06038D"/>
                </a:solidFill>
                <a:latin typeface="Arial" charset="0"/>
                <a:ea typeface="Arial" charset="0"/>
                <a:cs typeface="Arial" charset="0"/>
              </a:rPr>
              <a:t>Crisis Hotline </a:t>
            </a:r>
            <a:r>
              <a:rPr lang="en-US" sz="1200" baseline="0" dirty="0">
                <a:solidFill>
                  <a:srgbClr val="06038D"/>
                </a:solidFill>
                <a:latin typeface="Arial" charset="0"/>
                <a:ea typeface="Arial" charset="0"/>
                <a:cs typeface="Arial" charset="0"/>
              </a:rPr>
              <a:t>(800) 317-0708 | cmhcm.org</a:t>
            </a:r>
            <a:endParaRPr lang="en-US" sz="1200" dirty="0">
              <a:solidFill>
                <a:srgbClr val="06038D"/>
              </a:solidFill>
              <a:latin typeface="Arial" charset="0"/>
              <a:ea typeface="Arial" charset="0"/>
              <a:cs typeface="Arial"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raphic Only">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10718802" cy="4627516"/>
          </a:xfrm>
        </p:spPr>
        <p:txBody>
          <a:bodyPr/>
          <a:lstStyle/>
          <a:p>
            <a:endParaRPr lang="en-US" dirty="0"/>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dirty="0">
                <a:solidFill>
                  <a:srgbClr val="06038D"/>
                </a:solidFill>
                <a:latin typeface="Arial" charset="0"/>
                <a:ea typeface="Arial" charset="0"/>
                <a:cs typeface="Arial" charset="0"/>
              </a:rPr>
              <a:t>(989) 772-5938</a:t>
            </a:r>
            <a:r>
              <a:rPr lang="en-US" sz="1200" baseline="0" dirty="0">
                <a:solidFill>
                  <a:srgbClr val="06038D"/>
                </a:solidFill>
                <a:latin typeface="Arial" charset="0"/>
                <a:ea typeface="Arial" charset="0"/>
                <a:cs typeface="Arial" charset="0"/>
              </a:rPr>
              <a:t> | </a:t>
            </a:r>
            <a:r>
              <a:rPr lang="en-US" sz="1200" b="1" baseline="0" dirty="0">
                <a:solidFill>
                  <a:srgbClr val="06038D"/>
                </a:solidFill>
                <a:latin typeface="Arial" charset="0"/>
                <a:ea typeface="Arial" charset="0"/>
                <a:cs typeface="Arial" charset="0"/>
              </a:rPr>
              <a:t>Crisis Hotline </a:t>
            </a:r>
            <a:r>
              <a:rPr lang="en-US" sz="1200" baseline="0" dirty="0">
                <a:solidFill>
                  <a:srgbClr val="06038D"/>
                </a:solidFill>
                <a:latin typeface="Arial" charset="0"/>
                <a:ea typeface="Arial" charset="0"/>
                <a:cs typeface="Arial" charset="0"/>
              </a:rPr>
              <a:t>(800) 317-0708 | cmhcm.org</a:t>
            </a:r>
            <a:endParaRPr lang="en-US" sz="1200" dirty="0">
              <a:solidFill>
                <a:srgbClr val="06038D"/>
              </a:solidFill>
              <a:latin typeface="Arial" charset="0"/>
              <a:ea typeface="Arial" charset="0"/>
              <a:cs typeface="Arial"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Graphics">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711198" y="1236083"/>
            <a:ext cx="4991102" cy="4627516"/>
          </a:xfrm>
        </p:spPr>
        <p:txBody>
          <a:bodyPr/>
          <a:lstStyle/>
          <a:p>
            <a:endParaRPr lang="en-US" dirty="0"/>
          </a:p>
        </p:txBody>
      </p:sp>
      <p:sp>
        <p:nvSpPr>
          <p:cNvPr id="12" name="Rectangle 11"/>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p:txBody>
      </p:sp>
      <p:pic>
        <p:nvPicPr>
          <p:cNvPr id="16" name="Pictur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7" name="Straight Connector 16"/>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810000" y="6325237"/>
            <a:ext cx="8204200" cy="276999"/>
          </a:xfrm>
          <a:prstGeom prst="rect">
            <a:avLst/>
          </a:prstGeom>
          <a:noFill/>
        </p:spPr>
        <p:txBody>
          <a:bodyPr wrap="square" rtlCol="0">
            <a:spAutoFit/>
          </a:bodyPr>
          <a:lstStyle/>
          <a:p>
            <a:pPr algn="r"/>
            <a:r>
              <a:rPr lang="en-US" sz="1200" dirty="0">
                <a:solidFill>
                  <a:srgbClr val="06038D"/>
                </a:solidFill>
                <a:latin typeface="Arial" charset="0"/>
                <a:ea typeface="Arial" charset="0"/>
                <a:cs typeface="Arial" charset="0"/>
              </a:rPr>
              <a:t>(989) 772-5938</a:t>
            </a:r>
            <a:r>
              <a:rPr lang="en-US" sz="1200" baseline="0" dirty="0">
                <a:solidFill>
                  <a:srgbClr val="06038D"/>
                </a:solidFill>
                <a:latin typeface="Arial" charset="0"/>
                <a:ea typeface="Arial" charset="0"/>
                <a:cs typeface="Arial" charset="0"/>
              </a:rPr>
              <a:t> | </a:t>
            </a:r>
            <a:r>
              <a:rPr lang="en-US" sz="1200" b="1" baseline="0" dirty="0">
                <a:solidFill>
                  <a:srgbClr val="06038D"/>
                </a:solidFill>
                <a:latin typeface="Arial" charset="0"/>
                <a:ea typeface="Arial" charset="0"/>
                <a:cs typeface="Arial" charset="0"/>
              </a:rPr>
              <a:t>Crisis Hotline </a:t>
            </a:r>
            <a:r>
              <a:rPr lang="en-US" sz="1200" baseline="0" dirty="0">
                <a:solidFill>
                  <a:srgbClr val="06038D"/>
                </a:solidFill>
                <a:latin typeface="Arial" charset="0"/>
                <a:ea typeface="Arial" charset="0"/>
                <a:cs typeface="Arial" charset="0"/>
              </a:rPr>
              <a:t>(800) 317-0708 | cmhcm.org</a:t>
            </a:r>
            <a:endParaRPr lang="en-US" sz="1200" dirty="0">
              <a:solidFill>
                <a:srgbClr val="06038D"/>
              </a:solidFill>
              <a:latin typeface="Arial" charset="0"/>
              <a:ea typeface="Arial" charset="0"/>
              <a:cs typeface="Arial" charset="0"/>
            </a:endParaRPr>
          </a:p>
        </p:txBody>
      </p:sp>
      <p:sp>
        <p:nvSpPr>
          <p:cNvPr id="8" name="Picture Placeholder 9"/>
          <p:cNvSpPr>
            <a:spLocks noGrp="1"/>
          </p:cNvSpPr>
          <p:nvPr>
            <p:ph type="pic" sz="quarter" idx="13"/>
          </p:nvPr>
        </p:nvSpPr>
        <p:spPr>
          <a:xfrm>
            <a:off x="6222998" y="1236083"/>
            <a:ext cx="5092702" cy="4627516"/>
          </a:xfrm>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Column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23900" y="1257439"/>
            <a:ext cx="10845800" cy="4203561"/>
          </a:xfrm>
        </p:spPr>
        <p:txBody>
          <a:bodyPr>
            <a:normAutofit/>
          </a:bodyPr>
          <a:lstStyle>
            <a:lvl1pPr marL="0" indent="0">
              <a:lnSpc>
                <a:spcPct val="100000"/>
              </a:lnSpc>
              <a:buNone/>
              <a:defRPr sz="2400">
                <a:solidFill>
                  <a:srgbClr val="06038D"/>
                </a:solidFill>
                <a:latin typeface="Arial" charset="0"/>
                <a:ea typeface="Arial" charset="0"/>
                <a:cs typeface="Arial" charset="0"/>
              </a:defRPr>
            </a:lvl1pPr>
            <a:lvl2pPr marL="457200" indent="0">
              <a:lnSpc>
                <a:spcPct val="100000"/>
              </a:lnSpc>
              <a:buNone/>
              <a:defRPr sz="2000">
                <a:solidFill>
                  <a:srgbClr val="06038D"/>
                </a:solidFill>
                <a:latin typeface="Arial" charset="0"/>
                <a:ea typeface="Arial" charset="0"/>
                <a:cs typeface="Arial" charset="0"/>
              </a:defRPr>
            </a:lvl2pPr>
            <a:lvl3pPr marL="914400" indent="0">
              <a:lnSpc>
                <a:spcPct val="100000"/>
              </a:lnSpc>
              <a:buNone/>
              <a:defRPr sz="1800">
                <a:solidFill>
                  <a:srgbClr val="06038D"/>
                </a:solidFill>
                <a:latin typeface="Arial" charset="0"/>
                <a:ea typeface="Arial" charset="0"/>
                <a:cs typeface="Arial" charset="0"/>
              </a:defRPr>
            </a:lvl3pPr>
            <a:lvl4pPr marL="1371600" indent="0">
              <a:lnSpc>
                <a:spcPct val="100000"/>
              </a:lnSpc>
              <a:buNone/>
              <a:defRPr sz="1600">
                <a:solidFill>
                  <a:srgbClr val="06038D"/>
                </a:solidFill>
                <a:latin typeface="Arial" charset="0"/>
                <a:ea typeface="Arial" charset="0"/>
                <a:cs typeface="Arial" charset="0"/>
              </a:defRPr>
            </a:lvl4pPr>
            <a:lvl5pPr marL="1828800" indent="0">
              <a:lnSpc>
                <a:spcPct val="100000"/>
              </a:lnSpc>
              <a:buNone/>
              <a:defRPr sz="1600">
                <a:solidFill>
                  <a:srgbClr val="06038D"/>
                </a:solidFill>
                <a:latin typeface="Arial" charset="0"/>
                <a:ea typeface="Arial" charset="0"/>
                <a:cs typeface="Arial"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Rectangle 13"/>
          <p:cNvSpPr/>
          <p:nvPr userDrawn="1"/>
        </p:nvSpPr>
        <p:spPr>
          <a:xfrm>
            <a:off x="0" y="0"/>
            <a:ext cx="12192000" cy="225287"/>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p:cNvSpPr>
            <a:spLocks noGrp="1"/>
          </p:cNvSpPr>
          <p:nvPr>
            <p:ph sz="half" idx="12"/>
          </p:nvPr>
        </p:nvSpPr>
        <p:spPr>
          <a:xfrm>
            <a:off x="711200" y="582080"/>
            <a:ext cx="6565900" cy="436909"/>
          </a:xfrm>
        </p:spPr>
        <p:txBody>
          <a:bodyPr>
            <a:noAutofit/>
          </a:bodyPr>
          <a:lstStyle>
            <a:lvl1pPr marL="0" indent="0">
              <a:buNone/>
              <a:defRPr sz="3200" b="1">
                <a:solidFill>
                  <a:srgbClr val="06038D"/>
                </a:solidFill>
                <a:latin typeface="Arial" charset="0"/>
                <a:ea typeface="Arial" charset="0"/>
                <a:cs typeface="Arial"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3200" y="6287137"/>
            <a:ext cx="2755900" cy="418518"/>
          </a:xfrm>
          <a:prstGeom prst="rect">
            <a:avLst/>
          </a:prstGeom>
        </p:spPr>
      </p:pic>
      <p:cxnSp>
        <p:nvCxnSpPr>
          <p:cNvPr id="13" name="Straight Connector 12"/>
          <p:cNvCxnSpPr/>
          <p:nvPr userDrawn="1"/>
        </p:nvCxnSpPr>
        <p:spPr>
          <a:xfrm>
            <a:off x="203200" y="6121400"/>
            <a:ext cx="117348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3810000" y="6325237"/>
            <a:ext cx="8204200" cy="276999"/>
          </a:xfrm>
          <a:prstGeom prst="rect">
            <a:avLst/>
          </a:prstGeom>
          <a:noFill/>
        </p:spPr>
        <p:txBody>
          <a:bodyPr wrap="square" rtlCol="0">
            <a:spAutoFit/>
          </a:bodyPr>
          <a:lstStyle/>
          <a:p>
            <a:pPr algn="r"/>
            <a:r>
              <a:rPr lang="en-US" sz="1200" dirty="0">
                <a:solidFill>
                  <a:srgbClr val="06038D"/>
                </a:solidFill>
                <a:latin typeface="Arial" charset="0"/>
                <a:ea typeface="Arial" charset="0"/>
                <a:cs typeface="Arial" charset="0"/>
              </a:rPr>
              <a:t>(989) 772-5938</a:t>
            </a:r>
            <a:r>
              <a:rPr lang="en-US" sz="1200" baseline="0" dirty="0">
                <a:solidFill>
                  <a:srgbClr val="06038D"/>
                </a:solidFill>
                <a:latin typeface="Arial" charset="0"/>
                <a:ea typeface="Arial" charset="0"/>
                <a:cs typeface="Arial" charset="0"/>
              </a:rPr>
              <a:t> | </a:t>
            </a:r>
            <a:r>
              <a:rPr lang="en-US" sz="1200" b="1" baseline="0" dirty="0">
                <a:solidFill>
                  <a:srgbClr val="06038D"/>
                </a:solidFill>
                <a:latin typeface="Arial" charset="0"/>
                <a:ea typeface="Arial" charset="0"/>
                <a:cs typeface="Arial" charset="0"/>
              </a:rPr>
              <a:t>Crisis Hotline </a:t>
            </a:r>
            <a:r>
              <a:rPr lang="en-US" sz="1200" baseline="0" dirty="0">
                <a:solidFill>
                  <a:srgbClr val="06038D"/>
                </a:solidFill>
                <a:latin typeface="Arial" charset="0"/>
                <a:ea typeface="Arial" charset="0"/>
                <a:cs typeface="Arial" charset="0"/>
              </a:rPr>
              <a:t>(800) 317-0708 | cmhcm.org</a:t>
            </a:r>
            <a:endParaRPr lang="en-US" sz="1200" dirty="0">
              <a:solidFill>
                <a:srgbClr val="06038D"/>
              </a:solidFill>
              <a:latin typeface="Arial" charset="0"/>
              <a:ea typeface="Arial" charset="0"/>
              <a:cs typeface="Arial" charset="0"/>
            </a:endParaRPr>
          </a:p>
        </p:txBody>
      </p:sp>
    </p:spTree>
    <p:extLst>
      <p:ext uri="{BB962C8B-B14F-4D97-AF65-F5344CB8AC3E}">
        <p14:creationId xmlns:p14="http://schemas.microsoft.com/office/powerpoint/2010/main" val="1244294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ansi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2601982"/>
            <a:ext cx="12192000" cy="1079362"/>
          </a:xfrm>
        </p:spPr>
        <p:txBody>
          <a:bodyPr/>
          <a:lstStyle>
            <a:lvl1pPr algn="ctr">
              <a:defRPr>
                <a:solidFill>
                  <a:schemeClr val="bg1"/>
                </a:solidFill>
                <a:latin typeface="Arial" charset="0"/>
                <a:ea typeface="Arial" charset="0"/>
                <a:cs typeface="Arial" charset="0"/>
              </a:defRPr>
            </a:lvl1pPr>
          </a:lstStyle>
          <a:p>
            <a:r>
              <a:rPr lang="en-US" dirty="0"/>
              <a:t>Click to edit Master title style</a:t>
            </a:r>
          </a:p>
        </p:txBody>
      </p:sp>
      <p:sp>
        <p:nvSpPr>
          <p:cNvPr id="10" name="Content Placeholder 9"/>
          <p:cNvSpPr>
            <a:spLocks noGrp="1"/>
          </p:cNvSpPr>
          <p:nvPr>
            <p:ph sz="quarter" idx="10"/>
          </p:nvPr>
        </p:nvSpPr>
        <p:spPr>
          <a:xfrm>
            <a:off x="0" y="3937000"/>
            <a:ext cx="12192000" cy="1308100"/>
          </a:xfrm>
        </p:spPr>
        <p:txBody>
          <a:bodyPr/>
          <a:lstStyle>
            <a:lvl1pPr marL="0" indent="0" algn="ctr">
              <a:buNone/>
              <a:defRPr>
                <a:solidFill>
                  <a:schemeClr val="bg1"/>
                </a:solidFill>
                <a:latin typeface="Arial" charset="0"/>
                <a:ea typeface="Arial" charset="0"/>
                <a:cs typeface="Arial" charset="0"/>
              </a:defRPr>
            </a:lvl1pPr>
            <a:lvl2pPr marL="457200" indent="0" algn="ctr">
              <a:buNone/>
              <a:defRPr>
                <a:solidFill>
                  <a:schemeClr val="bg1"/>
                </a:solidFill>
                <a:latin typeface="Times" charset="0"/>
                <a:ea typeface="Times" charset="0"/>
                <a:cs typeface="Times" charset="0"/>
              </a:defRPr>
            </a:lvl2pPr>
            <a:lvl3pPr marL="914400" indent="0" algn="ctr">
              <a:buNone/>
              <a:defRPr>
                <a:solidFill>
                  <a:schemeClr val="bg1"/>
                </a:solidFill>
                <a:latin typeface="Times" charset="0"/>
                <a:ea typeface="Times" charset="0"/>
                <a:cs typeface="Times" charset="0"/>
              </a:defRPr>
            </a:lvl3pPr>
            <a:lvl4pPr marL="1371600" indent="0" algn="ctr">
              <a:buNone/>
              <a:defRPr>
                <a:solidFill>
                  <a:schemeClr val="bg1"/>
                </a:solidFill>
                <a:latin typeface="Times" charset="0"/>
                <a:ea typeface="Times" charset="0"/>
                <a:cs typeface="Times" charset="0"/>
              </a:defRPr>
            </a:lvl4pPr>
            <a:lvl5pPr marL="1828800" indent="0" algn="ctr">
              <a:buNone/>
              <a:defRPr>
                <a:solidFill>
                  <a:schemeClr val="bg1"/>
                </a:solidFill>
                <a:latin typeface="Times" charset="0"/>
                <a:ea typeface="Times" charset="0"/>
                <a:cs typeface="Times" charset="0"/>
              </a:defRPr>
            </a:lvl5pPr>
          </a:lstStyle>
          <a:p>
            <a:pPr lvl="0"/>
            <a:r>
              <a:rPr lang="en-US" dirty="0"/>
              <a:t>Click to edit Master text styles</a:t>
            </a:r>
          </a:p>
        </p:txBody>
      </p:sp>
    </p:spTree>
    <p:extLst>
      <p:ext uri="{BB962C8B-B14F-4D97-AF65-F5344CB8AC3E}">
        <p14:creationId xmlns:p14="http://schemas.microsoft.com/office/powerpoint/2010/main" val="581655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ansi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2601982"/>
            <a:ext cx="12192000" cy="1079362"/>
          </a:xfrm>
        </p:spPr>
        <p:txBody>
          <a:bodyPr/>
          <a:lstStyle>
            <a:lvl1pPr algn="ctr">
              <a:defRPr>
                <a:solidFill>
                  <a:schemeClr val="bg1"/>
                </a:solidFill>
                <a:latin typeface="Arial" charset="0"/>
                <a:ea typeface="Arial" charset="0"/>
                <a:cs typeface="Arial" charset="0"/>
              </a:defRPr>
            </a:lvl1pPr>
          </a:lstStyle>
          <a:p>
            <a:r>
              <a:rPr lang="en-US" dirty="0"/>
              <a:t>Click to edit Master title style</a:t>
            </a:r>
          </a:p>
        </p:txBody>
      </p:sp>
      <p:sp>
        <p:nvSpPr>
          <p:cNvPr id="10" name="Content Placeholder 9"/>
          <p:cNvSpPr>
            <a:spLocks noGrp="1"/>
          </p:cNvSpPr>
          <p:nvPr>
            <p:ph sz="quarter" idx="10"/>
          </p:nvPr>
        </p:nvSpPr>
        <p:spPr>
          <a:xfrm>
            <a:off x="0" y="3937000"/>
            <a:ext cx="12192000" cy="1308100"/>
          </a:xfrm>
        </p:spPr>
        <p:txBody>
          <a:bodyPr/>
          <a:lstStyle>
            <a:lvl1pPr marL="0" indent="0" algn="ctr">
              <a:buNone/>
              <a:defRPr>
                <a:solidFill>
                  <a:schemeClr val="bg1"/>
                </a:solidFill>
                <a:latin typeface="Arial" charset="0"/>
                <a:ea typeface="Arial" charset="0"/>
                <a:cs typeface="Arial" charset="0"/>
              </a:defRPr>
            </a:lvl1pPr>
            <a:lvl2pPr marL="457200" indent="0" algn="ctr">
              <a:buNone/>
              <a:defRPr>
                <a:solidFill>
                  <a:schemeClr val="bg1"/>
                </a:solidFill>
                <a:latin typeface="Times" charset="0"/>
                <a:ea typeface="Times" charset="0"/>
                <a:cs typeface="Times" charset="0"/>
              </a:defRPr>
            </a:lvl2pPr>
            <a:lvl3pPr marL="914400" indent="0" algn="ctr">
              <a:buNone/>
              <a:defRPr>
                <a:solidFill>
                  <a:schemeClr val="bg1"/>
                </a:solidFill>
                <a:latin typeface="Times" charset="0"/>
                <a:ea typeface="Times" charset="0"/>
                <a:cs typeface="Times" charset="0"/>
              </a:defRPr>
            </a:lvl3pPr>
            <a:lvl4pPr marL="1371600" indent="0" algn="ctr">
              <a:buNone/>
              <a:defRPr>
                <a:solidFill>
                  <a:schemeClr val="bg1"/>
                </a:solidFill>
                <a:latin typeface="Times" charset="0"/>
                <a:ea typeface="Times" charset="0"/>
                <a:cs typeface="Times" charset="0"/>
              </a:defRPr>
            </a:lvl4pPr>
            <a:lvl5pPr marL="1828800" indent="0" algn="ctr">
              <a:buNone/>
              <a:defRPr>
                <a:solidFill>
                  <a:schemeClr val="bg1"/>
                </a:solidFill>
                <a:latin typeface="Times" charset="0"/>
                <a:ea typeface="Times" charset="0"/>
                <a:cs typeface="Times" charset="0"/>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7813F7-9668-B648-87A8-37BEEB5AC594}" type="datetimeFigureOut">
              <a:rPr lang="en-US" smtClean="0"/>
              <a:t>8/2/2026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0392A7-E29D-454A-BA25-6F36538AE9C8}" type="slidenum">
              <a:rPr lang="en-US" smtClean="0"/>
              <a:t>‹#›</a:t>
            </a:fld>
            <a:endParaRPr lang="en-US"/>
          </a:p>
        </p:txBody>
      </p:sp>
    </p:spTree>
    <p:extLst>
      <p:ext uri="{BB962C8B-B14F-4D97-AF65-F5344CB8AC3E}">
        <p14:creationId xmlns:p14="http://schemas.microsoft.com/office/powerpoint/2010/main" val="436417255"/>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4" r:id="rId3"/>
    <p:sldLayoutId id="2147483656" r:id="rId4"/>
    <p:sldLayoutId id="2147483657" r:id="rId5"/>
    <p:sldLayoutId id="2147483658" r:id="rId6"/>
    <p:sldLayoutId id="2147483652" r:id="rId7"/>
    <p:sldLayoutId id="2147483655" r:id="rId8"/>
    <p:sldLayoutId id="214748365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mailto:ABATeam@cmhcm.org"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mailto:ABATeam@cmhcm.org"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mailto:ABATeam@cmhcm.org" TargetMode="External"/><Relationship Id="rId2" Type="http://schemas.openxmlformats.org/officeDocument/2006/relationships/hyperlink" Target="mailto:Providernetwork@cmhcm.org" TargetMode="External"/><Relationship Id="rId1" Type="http://schemas.openxmlformats.org/officeDocument/2006/relationships/slideLayout" Target="../slideLayouts/slideLayout7.xml"/><Relationship Id="rId5" Type="http://schemas.openxmlformats.org/officeDocument/2006/relationships/hyperlink" Target="mailto:adminclerical@cmhcm.org" TargetMode="External"/><Relationship Id="rId4" Type="http://schemas.openxmlformats.org/officeDocument/2006/relationships/hyperlink" Target="mailto:Payables@cmhcm.or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Content Placeholder 3"/>
          <p:cNvSpPr>
            <a:spLocks noGrp="1"/>
          </p:cNvSpPr>
          <p:nvPr>
            <p:ph sz="quarter" idx="10"/>
          </p:nvPr>
        </p:nvSpPr>
        <p:spPr/>
        <p:txBody>
          <a:bodyPr/>
          <a:lstStyle/>
          <a:p>
            <a:r>
              <a:rPr lang="en-US" dirty="0"/>
              <a:t>ABA Provider Quarterly Meeting</a:t>
            </a:r>
          </a:p>
          <a:p>
            <a:r>
              <a:rPr lang="en-US" dirty="0"/>
              <a:t>Aug. 5, 2026</a:t>
            </a:r>
          </a:p>
        </p:txBody>
      </p:sp>
      <p:sp>
        <p:nvSpPr>
          <p:cNvPr id="5" name="Title 4"/>
          <p:cNvSpPr>
            <a:spLocks noGrp="1"/>
          </p:cNvSpPr>
          <p:nvPr>
            <p:ph type="title"/>
          </p:nvPr>
        </p:nvSpPr>
        <p:spPr/>
        <p:txBody>
          <a:bodyPr/>
          <a:lstStyle/>
          <a:p>
            <a:r>
              <a:rPr lang="en-US" dirty="0"/>
              <a:t>CMHCM Presentation</a:t>
            </a:r>
          </a:p>
        </p:txBody>
      </p:sp>
    </p:spTree>
    <p:extLst>
      <p:ext uri="{BB962C8B-B14F-4D97-AF65-F5344CB8AC3E}">
        <p14:creationId xmlns:p14="http://schemas.microsoft.com/office/powerpoint/2010/main" val="1062247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52AE60E-6A56-4124-8100-2DEBAED74BA9}"/>
              </a:ext>
            </a:extLst>
          </p:cNvPr>
          <p:cNvSpPr>
            <a:spLocks noGrp="1"/>
          </p:cNvSpPr>
          <p:nvPr>
            <p:ph sz="half" idx="1"/>
          </p:nvPr>
        </p:nvSpPr>
        <p:spPr>
          <a:xfrm>
            <a:off x="723900" y="1257439"/>
            <a:ext cx="10845800" cy="4468447"/>
          </a:xfrm>
        </p:spPr>
        <p:txBody>
          <a:bodyPr>
            <a:normAutofit fontScale="92500" lnSpcReduction="10000"/>
          </a:bodyPr>
          <a:lstStyle/>
          <a:p>
            <a:pPr marL="342900" indent="-342900">
              <a:buFont typeface="Arial" panose="020B0604020202020204" pitchFamily="34" charset="0"/>
              <a:buChar char="•"/>
            </a:pPr>
            <a:r>
              <a:rPr lang="en-US" dirty="0"/>
              <a:t>CIGMMO</a:t>
            </a:r>
          </a:p>
          <a:p>
            <a:pPr marL="800100" lvl="1" indent="-342900">
              <a:buFont typeface="Arial" panose="020B0604020202020204" pitchFamily="34" charset="0"/>
              <a:buChar char="•"/>
            </a:pPr>
            <a:r>
              <a:rPr lang="en-US" dirty="0"/>
              <a:t>Document Training on IPOS and ABA Plans</a:t>
            </a:r>
          </a:p>
          <a:p>
            <a:pPr marL="800100" lvl="1" indent="-342900">
              <a:buFont typeface="Arial" panose="020B0604020202020204" pitchFamily="34" charset="0"/>
              <a:buChar char="•"/>
            </a:pPr>
            <a:r>
              <a:rPr lang="en-US" dirty="0"/>
              <a:t>Progress Notes</a:t>
            </a:r>
          </a:p>
          <a:p>
            <a:pPr marL="800100" lvl="1" indent="-342900">
              <a:buFont typeface="Arial" panose="020B0604020202020204" pitchFamily="34" charset="0"/>
              <a:buChar char="•"/>
            </a:pPr>
            <a:r>
              <a:rPr lang="en-US" dirty="0"/>
              <a:t>Autism Assessments</a:t>
            </a:r>
          </a:p>
          <a:p>
            <a:pPr marL="800100" lvl="1" indent="-342900">
              <a:buFont typeface="Arial" panose="020B0604020202020204" pitchFamily="34" charset="0"/>
              <a:buChar char="•"/>
            </a:pPr>
            <a:r>
              <a:rPr lang="en-US" dirty="0"/>
              <a:t>Transportation Logs</a:t>
            </a:r>
          </a:p>
          <a:p>
            <a:pPr marL="800100" lvl="1" indent="-342900">
              <a:buFont typeface="Arial" panose="020B0604020202020204" pitchFamily="34" charset="0"/>
              <a:buChar char="•"/>
            </a:pPr>
            <a:r>
              <a:rPr lang="en-US" dirty="0"/>
              <a:t>Monthly Reports – </a:t>
            </a:r>
            <a:r>
              <a:rPr lang="en-US" i="1" dirty="0"/>
              <a:t>Training coming soon</a:t>
            </a:r>
            <a:endParaRPr lang="en-US" dirty="0"/>
          </a:p>
          <a:p>
            <a:pPr marL="342900" indent="-342900">
              <a:buFont typeface="Arial" panose="020B0604020202020204" pitchFamily="34" charset="0"/>
              <a:buChar char="•"/>
            </a:pPr>
            <a:r>
              <a:rPr lang="en-US" dirty="0"/>
              <a:t>Authorization Requests</a:t>
            </a:r>
          </a:p>
          <a:p>
            <a:pPr marL="342900" indent="-342900">
              <a:buFont typeface="Arial" panose="020B0604020202020204" pitchFamily="34" charset="0"/>
              <a:buChar char="•"/>
            </a:pPr>
            <a:r>
              <a:rPr lang="en-US" dirty="0"/>
              <a:t>Family Guidance Priority</a:t>
            </a:r>
          </a:p>
          <a:p>
            <a:pPr marL="342900" indent="-342900">
              <a:buFont typeface="Arial" panose="020B0604020202020204" pitchFamily="34" charset="0"/>
              <a:buChar char="•"/>
            </a:pPr>
            <a:r>
              <a:rPr lang="en-US" dirty="0"/>
              <a:t>Telehealth Services</a:t>
            </a:r>
          </a:p>
          <a:p>
            <a:pPr marL="342900" indent="-342900">
              <a:buFont typeface="Arial" panose="020B0604020202020204" pitchFamily="34" charset="0"/>
              <a:buChar char="•"/>
            </a:pPr>
            <a:r>
              <a:rPr lang="en-US" dirty="0"/>
              <a:t>Key people and resources</a:t>
            </a:r>
          </a:p>
          <a:p>
            <a:pPr marL="342900" indent="-342900">
              <a:buFont typeface="Arial" panose="020B0604020202020204" pitchFamily="34" charset="0"/>
              <a:buChar char="•"/>
            </a:pPr>
            <a:r>
              <a:rPr lang="en-US" dirty="0"/>
              <a:t>Save the Dates for Upcoming Trainings</a:t>
            </a:r>
          </a:p>
          <a:p>
            <a:pPr marL="342900" indent="-342900">
              <a:buFont typeface="Arial" panose="020B0604020202020204" pitchFamily="34" charset="0"/>
              <a:buChar char="•"/>
            </a:pPr>
            <a:endParaRPr lang="en-US" dirty="0"/>
          </a:p>
        </p:txBody>
      </p:sp>
      <p:sp>
        <p:nvSpPr>
          <p:cNvPr id="3" name="Content Placeholder 2">
            <a:extLst>
              <a:ext uri="{FF2B5EF4-FFF2-40B4-BE49-F238E27FC236}">
                <a16:creationId xmlns:a16="http://schemas.microsoft.com/office/drawing/2014/main" id="{D9479C3F-107D-4E8D-9A61-CAEE4833C411}"/>
              </a:ext>
            </a:extLst>
          </p:cNvPr>
          <p:cNvSpPr>
            <a:spLocks noGrp="1"/>
          </p:cNvSpPr>
          <p:nvPr>
            <p:ph sz="half" idx="12"/>
          </p:nvPr>
        </p:nvSpPr>
        <p:spPr>
          <a:xfrm>
            <a:off x="711200" y="582080"/>
            <a:ext cx="8666716" cy="436909"/>
          </a:xfrm>
        </p:spPr>
        <p:txBody>
          <a:bodyPr/>
          <a:lstStyle/>
          <a:p>
            <a:r>
              <a:rPr lang="en-US" dirty="0"/>
              <a:t>Updates &amp; Reminders</a:t>
            </a:r>
          </a:p>
        </p:txBody>
      </p:sp>
    </p:spTree>
    <p:extLst>
      <p:ext uri="{BB962C8B-B14F-4D97-AF65-F5344CB8AC3E}">
        <p14:creationId xmlns:p14="http://schemas.microsoft.com/office/powerpoint/2010/main" val="1706288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8D13600-0435-1AF9-292F-DCE590F761B3}"/>
              </a:ext>
            </a:extLst>
          </p:cNvPr>
          <p:cNvSpPr>
            <a:spLocks noGrp="1"/>
          </p:cNvSpPr>
          <p:nvPr>
            <p:ph sz="half" idx="1"/>
          </p:nvPr>
        </p:nvSpPr>
        <p:spPr/>
        <p:txBody>
          <a:bodyPr/>
          <a:lstStyle/>
          <a:p>
            <a:pPr marL="457200" indent="-457200">
              <a:spcBef>
                <a:spcPts val="0"/>
              </a:spcBef>
              <a:buFont typeface="Arial" panose="020B0604020202020204" pitchFamily="34" charset="0"/>
              <a:buChar char="•"/>
            </a:pPr>
            <a:r>
              <a:rPr lang="en-US" sz="2800" dirty="0">
                <a:latin typeface="Arial" panose="020B0604020202020204" pitchFamily="34" charset="0"/>
                <a:cs typeface="Arial" panose="020B0604020202020204" pitchFamily="34" charset="0"/>
              </a:rPr>
              <a:t>All contracted staff must be trained on the IPOS before initial service and when annual PCP occurs. </a:t>
            </a:r>
          </a:p>
          <a:p>
            <a:pPr marL="914400" lvl="1" indent="-457200">
              <a:spcBef>
                <a:spcPts val="0"/>
              </a:spcBef>
              <a:buFont typeface="Arial" panose="020B0604020202020204" pitchFamily="34" charset="0"/>
              <a:buChar char="•"/>
            </a:pPr>
            <a:r>
              <a:rPr lang="en-US" sz="2400" dirty="0">
                <a:latin typeface="Arial" panose="020B0604020202020204" pitchFamily="34" charset="0"/>
                <a:cs typeface="Arial" panose="020B0604020202020204" pitchFamily="34" charset="0"/>
              </a:rPr>
              <a:t>Enter as Attachment to current PCP plan.</a:t>
            </a:r>
          </a:p>
          <a:p>
            <a:pPr marL="457200" indent="-457200">
              <a:spcBef>
                <a:spcPts val="0"/>
              </a:spcBef>
              <a:buFont typeface="Arial" panose="020B0604020202020204" pitchFamily="34" charset="0"/>
              <a:buChar char="•"/>
            </a:pPr>
            <a:r>
              <a:rPr lang="en-US" sz="2800" dirty="0">
                <a:latin typeface="Arial" panose="020B0604020202020204" pitchFamily="34" charset="0"/>
                <a:cs typeface="Arial" panose="020B0604020202020204" pitchFamily="34" charset="0"/>
              </a:rPr>
              <a:t>All staff must be trained on each ABA plan.</a:t>
            </a:r>
          </a:p>
          <a:p>
            <a:pPr marL="914400" lvl="1" indent="-457200">
              <a:spcBef>
                <a:spcPts val="0"/>
              </a:spcBef>
              <a:buFont typeface="Arial" panose="020B0604020202020204" pitchFamily="34" charset="0"/>
              <a:buChar char="•"/>
            </a:pPr>
            <a:r>
              <a:rPr lang="en-US" sz="2400" dirty="0">
                <a:latin typeface="Arial" panose="020B0604020202020204" pitchFamily="34" charset="0"/>
                <a:cs typeface="Arial" panose="020B0604020202020204" pitchFamily="34" charset="0"/>
              </a:rPr>
              <a:t>Enter as Attachment to current Autism Assessment.</a:t>
            </a:r>
          </a:p>
          <a:p>
            <a:pPr marL="457200" indent="-457200">
              <a:spcBef>
                <a:spcPts val="0"/>
              </a:spcBef>
              <a:buFont typeface="Arial" panose="020B0604020202020204" pitchFamily="34" charset="0"/>
              <a:buChar char="•"/>
            </a:pPr>
            <a:r>
              <a:rPr lang="en-US" sz="2800" dirty="0">
                <a:latin typeface="Arial" panose="020B0604020202020204" pitchFamily="34" charset="0"/>
                <a:cs typeface="Arial" panose="020B0604020202020204" pitchFamily="34" charset="0"/>
              </a:rPr>
              <a:t>Behavior Plans also need a separate training and consent</a:t>
            </a:r>
            <a:endParaRPr lang="en-US" sz="2400" dirty="0">
              <a:latin typeface="Arial" panose="020B0604020202020204" pitchFamily="34" charset="0"/>
              <a:cs typeface="Arial" panose="020B0604020202020204" pitchFamily="34" charset="0"/>
            </a:endParaRPr>
          </a:p>
          <a:p>
            <a:endParaRPr lang="en-US" dirty="0"/>
          </a:p>
        </p:txBody>
      </p:sp>
      <p:sp>
        <p:nvSpPr>
          <p:cNvPr id="3" name="Content Placeholder 2">
            <a:extLst>
              <a:ext uri="{FF2B5EF4-FFF2-40B4-BE49-F238E27FC236}">
                <a16:creationId xmlns:a16="http://schemas.microsoft.com/office/drawing/2014/main" id="{7A97BAEC-EA06-3A26-E0DB-0F08D610AD1E}"/>
              </a:ext>
            </a:extLst>
          </p:cNvPr>
          <p:cNvSpPr>
            <a:spLocks noGrp="1"/>
          </p:cNvSpPr>
          <p:nvPr>
            <p:ph sz="half" idx="12"/>
          </p:nvPr>
        </p:nvSpPr>
        <p:spPr/>
        <p:txBody>
          <a:bodyPr/>
          <a:lstStyle/>
          <a:p>
            <a:r>
              <a:rPr lang="en-US" dirty="0">
                <a:latin typeface="Arial" panose="020B0604020202020204" pitchFamily="34" charset="0"/>
                <a:cs typeface="Arial" panose="020B0604020202020204" pitchFamily="34" charset="0"/>
              </a:rPr>
              <a:t>Document Training</a:t>
            </a:r>
          </a:p>
          <a:p>
            <a:endParaRPr lang="en-US" dirty="0"/>
          </a:p>
        </p:txBody>
      </p:sp>
    </p:spTree>
    <p:extLst>
      <p:ext uri="{BB962C8B-B14F-4D97-AF65-F5344CB8AC3E}">
        <p14:creationId xmlns:p14="http://schemas.microsoft.com/office/powerpoint/2010/main" val="2356358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B94A46D-EFA0-4F1F-9487-E6ECFFC9796F}"/>
              </a:ext>
            </a:extLst>
          </p:cNvPr>
          <p:cNvPicPr>
            <a:picLocks noGrp="1" noChangeAspect="1"/>
          </p:cNvPicPr>
          <p:nvPr>
            <p:ph sz="half" idx="1"/>
          </p:nvPr>
        </p:nvPicPr>
        <p:blipFill>
          <a:blip r:embed="rId2"/>
          <a:srcRect r="2871"/>
          <a:stretch>
            <a:fillRect/>
          </a:stretch>
        </p:blipFill>
        <p:spPr>
          <a:xfrm>
            <a:off x="4326675" y="2257537"/>
            <a:ext cx="7549642" cy="3581584"/>
          </a:xfrm>
          <a:prstGeom prst="rect">
            <a:avLst/>
          </a:prstGeom>
        </p:spPr>
      </p:pic>
      <p:sp>
        <p:nvSpPr>
          <p:cNvPr id="3" name="Content Placeholder 2">
            <a:extLst>
              <a:ext uri="{FF2B5EF4-FFF2-40B4-BE49-F238E27FC236}">
                <a16:creationId xmlns:a16="http://schemas.microsoft.com/office/drawing/2014/main" id="{FCF26E14-B295-036A-D9E4-3682431101D4}"/>
              </a:ext>
            </a:extLst>
          </p:cNvPr>
          <p:cNvSpPr>
            <a:spLocks noGrp="1"/>
          </p:cNvSpPr>
          <p:nvPr>
            <p:ph sz="half" idx="12"/>
          </p:nvPr>
        </p:nvSpPr>
        <p:spPr/>
        <p:txBody>
          <a:bodyPr/>
          <a:lstStyle/>
          <a:p>
            <a:r>
              <a:rPr lang="en-US" dirty="0"/>
              <a:t>Progress Notes  -- Billable</a:t>
            </a:r>
          </a:p>
        </p:txBody>
      </p:sp>
      <p:sp>
        <p:nvSpPr>
          <p:cNvPr id="7" name="Rectangle 6">
            <a:extLst>
              <a:ext uri="{FF2B5EF4-FFF2-40B4-BE49-F238E27FC236}">
                <a16:creationId xmlns:a16="http://schemas.microsoft.com/office/drawing/2014/main" id="{BD3D603F-3CB8-25F3-8101-4D89CA525C43}"/>
              </a:ext>
            </a:extLst>
          </p:cNvPr>
          <p:cNvSpPr/>
          <p:nvPr/>
        </p:nvSpPr>
        <p:spPr>
          <a:xfrm>
            <a:off x="4326675" y="2337168"/>
            <a:ext cx="5241870" cy="207721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Content Placeholder 1">
            <a:extLst>
              <a:ext uri="{FF2B5EF4-FFF2-40B4-BE49-F238E27FC236}">
                <a16:creationId xmlns:a16="http://schemas.microsoft.com/office/drawing/2014/main" id="{04E0212E-9418-1E62-CED7-DAD2B5808139}"/>
              </a:ext>
            </a:extLst>
          </p:cNvPr>
          <p:cNvSpPr txBox="1">
            <a:spLocks/>
          </p:cNvSpPr>
          <p:nvPr/>
        </p:nvSpPr>
        <p:spPr>
          <a:xfrm>
            <a:off x="315683" y="1256386"/>
            <a:ext cx="9916886" cy="2564923"/>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indent="-457200">
              <a:spcBef>
                <a:spcPts val="0"/>
              </a:spcBef>
              <a:buFont typeface="Arial" panose="020B0604020202020204" pitchFamily="34" charset="0"/>
              <a:buChar char="•"/>
            </a:pPr>
            <a:r>
              <a:rPr lang="en-US" sz="2000" u="sng" dirty="0"/>
              <a:t>Contact Type </a:t>
            </a:r>
            <a:r>
              <a:rPr lang="en-US" sz="2000" dirty="0"/>
              <a:t>MUST be Face to Face, even if it is virtual</a:t>
            </a:r>
          </a:p>
          <a:p>
            <a:pPr marL="457200" indent="-457200">
              <a:spcBef>
                <a:spcPts val="0"/>
              </a:spcBef>
              <a:buFont typeface="Arial" panose="020B0604020202020204" pitchFamily="34" charset="0"/>
              <a:buChar char="•"/>
            </a:pPr>
            <a:r>
              <a:rPr lang="en-US" sz="2000" u="sng" dirty="0"/>
              <a:t>Attendance</a:t>
            </a:r>
            <a:r>
              <a:rPr lang="en-US" sz="2000" dirty="0"/>
              <a:t> should be either Client Present or Family Present w/o Beneficiary</a:t>
            </a:r>
          </a:p>
          <a:p>
            <a:pPr marL="457200" indent="-457200">
              <a:spcBef>
                <a:spcPts val="0"/>
              </a:spcBef>
              <a:buFont typeface="Arial" panose="020B0604020202020204" pitchFamily="34" charset="0"/>
              <a:buChar char="•"/>
            </a:pPr>
            <a:r>
              <a:rPr lang="en-US" sz="2000" u="sng" dirty="0"/>
              <a:t>Place of Service</a:t>
            </a:r>
            <a:r>
              <a:rPr lang="en-US" sz="2000" dirty="0"/>
              <a:t> </a:t>
            </a:r>
          </a:p>
          <a:p>
            <a:pPr marL="914400" lvl="1" indent="-457200">
              <a:spcBef>
                <a:spcPts val="0"/>
              </a:spcBef>
              <a:buFont typeface="Arial" panose="020B0604020202020204" pitchFamily="34" charset="0"/>
              <a:buChar char="•"/>
            </a:pPr>
            <a:r>
              <a:rPr lang="en-US" dirty="0"/>
              <a:t>Home – consumer in home; clinician in home</a:t>
            </a:r>
          </a:p>
          <a:p>
            <a:pPr marL="914400" lvl="1" indent="-457200">
              <a:spcBef>
                <a:spcPts val="0"/>
              </a:spcBef>
              <a:buFont typeface="Arial" panose="020B0604020202020204" pitchFamily="34" charset="0"/>
              <a:buChar char="•"/>
            </a:pPr>
            <a:r>
              <a:rPr lang="en-US" dirty="0" err="1"/>
              <a:t>Telemed</a:t>
            </a:r>
            <a:r>
              <a:rPr lang="en-US" dirty="0"/>
              <a:t> Video-Client at Home – consumer in home, clinician on video</a:t>
            </a:r>
          </a:p>
          <a:p>
            <a:pPr marL="914400" lvl="1" indent="-457200">
              <a:spcBef>
                <a:spcPts val="0"/>
              </a:spcBef>
              <a:buFont typeface="Arial" panose="020B0604020202020204" pitchFamily="34" charset="0"/>
              <a:buChar char="•"/>
            </a:pPr>
            <a:r>
              <a:rPr lang="en-US" dirty="0" err="1"/>
              <a:t>Telemed</a:t>
            </a:r>
            <a:r>
              <a:rPr lang="en-US" dirty="0"/>
              <a:t> Video-Client NOT at Home – consumer not at home (at center), clinician on video</a:t>
            </a:r>
          </a:p>
          <a:p>
            <a:pPr marL="914400" lvl="1" indent="-457200">
              <a:spcBef>
                <a:spcPts val="0"/>
              </a:spcBef>
              <a:buFont typeface="Arial" panose="020B0604020202020204" pitchFamily="34" charset="0"/>
              <a:buChar char="•"/>
            </a:pPr>
            <a:r>
              <a:rPr lang="en-US" dirty="0"/>
              <a:t>Other -- consumer at center; clinician in person at center</a:t>
            </a:r>
          </a:p>
          <a:p>
            <a:pPr marL="914400" lvl="1" indent="-457200">
              <a:spcBef>
                <a:spcPts val="0"/>
              </a:spcBef>
              <a:buFont typeface="Arial" panose="020B0604020202020204" pitchFamily="34" charset="0"/>
              <a:buChar char="•"/>
            </a:pPr>
            <a:endParaRPr lang="en-US" dirty="0"/>
          </a:p>
          <a:p>
            <a:pPr marL="914400" lvl="1" indent="-457200">
              <a:spcBef>
                <a:spcPts val="0"/>
              </a:spcBef>
              <a:buFont typeface="Arial" panose="020B0604020202020204" pitchFamily="34" charset="0"/>
              <a:buChar char="•"/>
            </a:pPr>
            <a:endParaRPr lang="en-US" dirty="0"/>
          </a:p>
        </p:txBody>
      </p:sp>
    </p:spTree>
    <p:extLst>
      <p:ext uri="{BB962C8B-B14F-4D97-AF65-F5344CB8AC3E}">
        <p14:creationId xmlns:p14="http://schemas.microsoft.com/office/powerpoint/2010/main" val="4197189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7A72C-258E-C795-EF57-3B1FEF850AB0}"/>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1E45F63-029A-0057-5011-322F6421185A}"/>
              </a:ext>
            </a:extLst>
          </p:cNvPr>
          <p:cNvPicPr>
            <a:picLocks noGrp="1" noChangeAspect="1"/>
          </p:cNvPicPr>
          <p:nvPr>
            <p:ph sz="half" idx="1"/>
          </p:nvPr>
        </p:nvPicPr>
        <p:blipFill>
          <a:blip r:embed="rId2"/>
          <a:srcRect t="16008"/>
          <a:stretch>
            <a:fillRect/>
          </a:stretch>
        </p:blipFill>
        <p:spPr>
          <a:xfrm>
            <a:off x="6417875" y="1589314"/>
            <a:ext cx="6362072" cy="3684628"/>
          </a:xfrm>
          <a:prstGeom prst="rect">
            <a:avLst/>
          </a:prstGeom>
        </p:spPr>
      </p:pic>
      <p:sp>
        <p:nvSpPr>
          <p:cNvPr id="3" name="Content Placeholder 2">
            <a:extLst>
              <a:ext uri="{FF2B5EF4-FFF2-40B4-BE49-F238E27FC236}">
                <a16:creationId xmlns:a16="http://schemas.microsoft.com/office/drawing/2014/main" id="{E205CCF2-C688-8E05-721D-3D534116F374}"/>
              </a:ext>
            </a:extLst>
          </p:cNvPr>
          <p:cNvSpPr>
            <a:spLocks noGrp="1"/>
          </p:cNvSpPr>
          <p:nvPr>
            <p:ph sz="half" idx="12"/>
          </p:nvPr>
        </p:nvSpPr>
        <p:spPr/>
        <p:txBody>
          <a:bodyPr/>
          <a:lstStyle/>
          <a:p>
            <a:r>
              <a:rPr lang="en-US" dirty="0"/>
              <a:t>Progress Notes  -- Non-billable</a:t>
            </a:r>
          </a:p>
        </p:txBody>
      </p:sp>
      <p:sp>
        <p:nvSpPr>
          <p:cNvPr id="7" name="Content Placeholder 1">
            <a:extLst>
              <a:ext uri="{FF2B5EF4-FFF2-40B4-BE49-F238E27FC236}">
                <a16:creationId xmlns:a16="http://schemas.microsoft.com/office/drawing/2014/main" id="{28A69240-5634-FE78-0E5E-4A964ACF630A}"/>
              </a:ext>
            </a:extLst>
          </p:cNvPr>
          <p:cNvSpPr txBox="1">
            <a:spLocks/>
          </p:cNvSpPr>
          <p:nvPr/>
        </p:nvSpPr>
        <p:spPr>
          <a:xfrm>
            <a:off x="315683" y="1256386"/>
            <a:ext cx="5780317" cy="4763414"/>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a:buNone/>
              <a:defRPr sz="2400" kern="1200">
                <a:solidFill>
                  <a:srgbClr val="06038D"/>
                </a:solidFill>
                <a:latin typeface="Arial" charset="0"/>
                <a:ea typeface="Arial" charset="0"/>
                <a:cs typeface="Arial" charset="0"/>
              </a:defRPr>
            </a:lvl1pPr>
            <a:lvl2pPr marL="457200" indent="0" algn="l" defTabSz="914400" rtl="0" eaLnBrk="1" latinLnBrk="0" hangingPunct="1">
              <a:lnSpc>
                <a:spcPct val="100000"/>
              </a:lnSpc>
              <a:spcBef>
                <a:spcPts val="500"/>
              </a:spcBef>
              <a:buFont typeface="Arial"/>
              <a:buNone/>
              <a:defRPr sz="2000" kern="1200">
                <a:solidFill>
                  <a:srgbClr val="06038D"/>
                </a:solidFill>
                <a:latin typeface="Arial" charset="0"/>
                <a:ea typeface="Arial" charset="0"/>
                <a:cs typeface="Arial" charset="0"/>
              </a:defRPr>
            </a:lvl2pPr>
            <a:lvl3pPr marL="914400" indent="0" algn="l" defTabSz="914400" rtl="0" eaLnBrk="1" latinLnBrk="0" hangingPunct="1">
              <a:lnSpc>
                <a:spcPct val="100000"/>
              </a:lnSpc>
              <a:spcBef>
                <a:spcPts val="500"/>
              </a:spcBef>
              <a:buFont typeface="Arial"/>
              <a:buNone/>
              <a:defRPr sz="1800" kern="1200">
                <a:solidFill>
                  <a:srgbClr val="06038D"/>
                </a:solidFill>
                <a:latin typeface="Arial" charset="0"/>
                <a:ea typeface="Arial" charset="0"/>
                <a:cs typeface="Arial" charset="0"/>
              </a:defRPr>
            </a:lvl3pPr>
            <a:lvl4pPr marL="13716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4pPr>
            <a:lvl5pPr marL="1828800" indent="0" algn="l" defTabSz="914400" rtl="0" eaLnBrk="1" latinLnBrk="0" hangingPunct="1">
              <a:lnSpc>
                <a:spcPct val="100000"/>
              </a:lnSpc>
              <a:spcBef>
                <a:spcPts val="500"/>
              </a:spcBef>
              <a:buFont typeface="Arial"/>
              <a:buNone/>
              <a:defRPr sz="1600" kern="1200">
                <a:solidFill>
                  <a:srgbClr val="06038D"/>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457200" indent="-457200">
              <a:spcBef>
                <a:spcPts val="0"/>
              </a:spcBef>
              <a:buFont typeface="Arial" panose="020B0604020202020204" pitchFamily="34" charset="0"/>
              <a:buChar char="•"/>
            </a:pPr>
            <a:r>
              <a:rPr lang="en-US" sz="2000" dirty="0"/>
              <a:t>Non-Billable Progress Notes should be entered to document reasons for when services are not provided as authorized in the Person Centered Plans.  </a:t>
            </a:r>
          </a:p>
          <a:p>
            <a:pPr marL="457200" indent="-457200">
              <a:spcBef>
                <a:spcPts val="0"/>
              </a:spcBef>
              <a:buFont typeface="Arial" panose="020B0604020202020204" pitchFamily="34" charset="0"/>
              <a:buChar char="•"/>
            </a:pPr>
            <a:endParaRPr lang="en-US" sz="2000" dirty="0"/>
          </a:p>
          <a:p>
            <a:pPr marL="457200" indent="-457200">
              <a:spcBef>
                <a:spcPts val="0"/>
              </a:spcBef>
              <a:buFont typeface="Arial" panose="020B0604020202020204" pitchFamily="34" charset="0"/>
              <a:buChar char="•"/>
            </a:pPr>
            <a:r>
              <a:rPr lang="en-US" sz="1800" dirty="0"/>
              <a:t>DIRECTIONS: Enter a non-billable note with the details. Before signing the note go to the Send Copy To page. Use Lookup for Case Holder name and add comment to “complete NABD.” This will create a To-Do Item. </a:t>
            </a:r>
          </a:p>
          <a:p>
            <a:pPr marL="457200" indent="-457200">
              <a:spcBef>
                <a:spcPts val="0"/>
              </a:spcBef>
              <a:buFont typeface="Arial" panose="020B0604020202020204" pitchFamily="34" charset="0"/>
              <a:buChar char="•"/>
            </a:pPr>
            <a:endParaRPr lang="en-US" sz="1800" dirty="0"/>
          </a:p>
          <a:p>
            <a:pPr marL="457200" indent="-457200">
              <a:spcBef>
                <a:spcPts val="0"/>
              </a:spcBef>
              <a:buFont typeface="Arial" panose="020B0604020202020204" pitchFamily="34" charset="0"/>
              <a:buChar char="•"/>
            </a:pPr>
            <a:r>
              <a:rPr lang="en-US" sz="1800" dirty="0"/>
              <a:t>If non-clinician needs access to enter the notes please complete a new CIGGMO Access Request form, select Autism Administration and email to Amanda Shanabrook. </a:t>
            </a:r>
          </a:p>
          <a:p>
            <a:pPr marL="457200" indent="-457200">
              <a:spcBef>
                <a:spcPts val="0"/>
              </a:spcBef>
              <a:buFont typeface="Arial" panose="020B0604020202020204" pitchFamily="34" charset="0"/>
              <a:buChar char="•"/>
            </a:pPr>
            <a:endParaRPr lang="en-US" sz="2000" dirty="0"/>
          </a:p>
        </p:txBody>
      </p:sp>
    </p:spTree>
    <p:extLst>
      <p:ext uri="{BB962C8B-B14F-4D97-AF65-F5344CB8AC3E}">
        <p14:creationId xmlns:p14="http://schemas.microsoft.com/office/powerpoint/2010/main" val="149645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DF8C9B1-D07F-4743-A8B1-C82494233481}"/>
              </a:ext>
            </a:extLst>
          </p:cNvPr>
          <p:cNvSpPr>
            <a:spLocks noGrp="1"/>
          </p:cNvSpPr>
          <p:nvPr>
            <p:ph sz="half" idx="1"/>
          </p:nvPr>
        </p:nvSpPr>
        <p:spPr/>
        <p:txBody>
          <a:bodyPr>
            <a:normAutofit/>
          </a:bodyPr>
          <a:lstStyle/>
          <a:p>
            <a:pPr marL="342900" lvl="0" indent="-342900">
              <a:buFont typeface="Arial" panose="020B0604020202020204" pitchFamily="34" charset="0"/>
              <a:buChar char="•"/>
            </a:pPr>
            <a:r>
              <a:rPr lang="en-US" dirty="0"/>
              <a:t>Autism Assessments must be completed prior to start of services and at least every six months in order to bill for this service and </a:t>
            </a:r>
            <a:r>
              <a:rPr lang="en-US" dirty="0" err="1"/>
              <a:t>auths</a:t>
            </a:r>
            <a:r>
              <a:rPr lang="en-US" dirty="0"/>
              <a:t> to be added.</a:t>
            </a:r>
          </a:p>
          <a:p>
            <a:pPr marL="800100" lvl="1" indent="-342900">
              <a:buFont typeface="Arial" panose="020B0604020202020204" pitchFamily="34" charset="0"/>
              <a:buChar char="•"/>
            </a:pPr>
            <a:r>
              <a:rPr lang="en-US" dirty="0"/>
              <a:t>They need to be uploaded into the consumer chart under Autism Assessment in the purple section of CIGMMO.</a:t>
            </a:r>
          </a:p>
          <a:p>
            <a:pPr marL="800100" lvl="1" indent="-342900">
              <a:buFont typeface="Arial" panose="020B0604020202020204" pitchFamily="34" charset="0"/>
              <a:buChar char="•"/>
            </a:pPr>
            <a:r>
              <a:rPr lang="en-US" dirty="0"/>
              <a:t>Needs to include the total direct and indirect time spent on the assessment and plan</a:t>
            </a:r>
            <a:r>
              <a:rPr lang="en-US" i="1" dirty="0"/>
              <a:t> </a:t>
            </a:r>
          </a:p>
          <a:p>
            <a:pPr marL="800100" lvl="1" indent="-342900">
              <a:buFont typeface="Arial" panose="020B0604020202020204" pitchFamily="34" charset="0"/>
              <a:buChar char="•"/>
            </a:pPr>
            <a:r>
              <a:rPr lang="en-US" dirty="0"/>
              <a:t>Include the school and ABA schedules</a:t>
            </a:r>
          </a:p>
          <a:p>
            <a:pPr marL="1257300" lvl="2" indent="-342900">
              <a:buFont typeface="Arial" panose="020B0604020202020204" pitchFamily="34" charset="0"/>
              <a:buChar char="•"/>
            </a:pPr>
            <a:r>
              <a:rPr lang="en-US" dirty="0"/>
              <a:t>Reminder ABA can’t supplant education</a:t>
            </a:r>
          </a:p>
          <a:p>
            <a:pPr marL="800100" lvl="1" indent="-342900">
              <a:buFont typeface="Arial" panose="020B0604020202020204" pitchFamily="34" charset="0"/>
              <a:buChar char="•"/>
            </a:pPr>
            <a:r>
              <a:rPr lang="en-US" b="1" dirty="0"/>
              <a:t>Date</a:t>
            </a:r>
            <a:r>
              <a:rPr lang="en-US" dirty="0"/>
              <a:t> of assessment must be the </a:t>
            </a:r>
            <a:r>
              <a:rPr lang="en-US" b="1" dirty="0"/>
              <a:t>final date that will be billed</a:t>
            </a:r>
            <a:r>
              <a:rPr lang="en-US" dirty="0"/>
              <a:t>.</a:t>
            </a:r>
          </a:p>
          <a:p>
            <a:pPr marL="800100" lvl="1" indent="-342900">
              <a:buFont typeface="Arial" panose="020B0604020202020204" pitchFamily="34" charset="0"/>
              <a:buChar char="•"/>
            </a:pPr>
            <a:r>
              <a:rPr lang="en-US" dirty="0"/>
              <a:t>Entry needs to be signed by the providing clinician </a:t>
            </a:r>
          </a:p>
          <a:p>
            <a:pPr marL="800100" lvl="1" indent="-342900">
              <a:buFont typeface="Arial" panose="020B0604020202020204" pitchFamily="34" charset="0"/>
              <a:buChar char="•"/>
            </a:pPr>
            <a:r>
              <a:rPr lang="en-US" dirty="0"/>
              <a:t>Plan must be current (within the past six months)</a:t>
            </a:r>
          </a:p>
        </p:txBody>
      </p:sp>
      <p:sp>
        <p:nvSpPr>
          <p:cNvPr id="3" name="Content Placeholder 2">
            <a:extLst>
              <a:ext uri="{FF2B5EF4-FFF2-40B4-BE49-F238E27FC236}">
                <a16:creationId xmlns:a16="http://schemas.microsoft.com/office/drawing/2014/main" id="{E9ABD517-58B6-4E6D-AA88-A1B008F21BED}"/>
              </a:ext>
            </a:extLst>
          </p:cNvPr>
          <p:cNvSpPr>
            <a:spLocks noGrp="1"/>
          </p:cNvSpPr>
          <p:nvPr>
            <p:ph sz="half" idx="12"/>
          </p:nvPr>
        </p:nvSpPr>
        <p:spPr>
          <a:xfrm>
            <a:off x="711200" y="582080"/>
            <a:ext cx="10493420" cy="436909"/>
          </a:xfrm>
        </p:spPr>
        <p:txBody>
          <a:bodyPr/>
          <a:lstStyle/>
          <a:p>
            <a:r>
              <a:rPr lang="en-US" dirty="0"/>
              <a:t>Autism Assessment Entry Requirements</a:t>
            </a:r>
          </a:p>
        </p:txBody>
      </p:sp>
    </p:spTree>
    <p:extLst>
      <p:ext uri="{BB962C8B-B14F-4D97-AF65-F5344CB8AC3E}">
        <p14:creationId xmlns:p14="http://schemas.microsoft.com/office/powerpoint/2010/main" val="3902235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C12700-76B0-C4CA-05DC-57566C83776D}"/>
              </a:ext>
            </a:extLst>
          </p:cNvPr>
          <p:cNvSpPr>
            <a:spLocks noGrp="1"/>
          </p:cNvSpPr>
          <p:nvPr>
            <p:ph sz="half" idx="12"/>
          </p:nvPr>
        </p:nvSpPr>
        <p:spPr>
          <a:xfrm>
            <a:off x="711200" y="582080"/>
            <a:ext cx="6565900" cy="436909"/>
          </a:xfrm>
        </p:spPr>
        <p:txBody>
          <a:bodyPr>
            <a:normAutofit/>
          </a:bodyPr>
          <a:lstStyle/>
          <a:p>
            <a:r>
              <a:rPr lang="en-US" sz="2500"/>
              <a:t>Example:</a:t>
            </a:r>
          </a:p>
        </p:txBody>
      </p:sp>
      <p:sp>
        <p:nvSpPr>
          <p:cNvPr id="6" name="TextBox 5">
            <a:extLst>
              <a:ext uri="{FF2B5EF4-FFF2-40B4-BE49-F238E27FC236}">
                <a16:creationId xmlns:a16="http://schemas.microsoft.com/office/drawing/2014/main" id="{482CEE84-E32A-3B91-2342-3F16FFCFCA4B}"/>
              </a:ext>
            </a:extLst>
          </p:cNvPr>
          <p:cNvSpPr txBox="1"/>
          <p:nvPr/>
        </p:nvSpPr>
        <p:spPr>
          <a:xfrm>
            <a:off x="836341" y="1471960"/>
            <a:ext cx="5608526" cy="1815882"/>
          </a:xfrm>
          <a:prstGeom prst="rect">
            <a:avLst/>
          </a:prstGeom>
          <a:noFill/>
        </p:spPr>
        <p:txBody>
          <a:bodyPr wrap="square" rtlCol="0">
            <a:spAutoFit/>
          </a:bodyPr>
          <a:lstStyle/>
          <a:p>
            <a:pPr marL="285750" indent="-285750">
              <a:buFont typeface="Arial" panose="020B0604020202020204" pitchFamily="34" charset="0"/>
              <a:buChar char="•"/>
            </a:pPr>
            <a:r>
              <a:rPr lang="en-US" sz="2800" dirty="0"/>
              <a:t>Under “Other Recommendations or Comments” enter the dates and times that were spent on the attached assessment.</a:t>
            </a:r>
          </a:p>
        </p:txBody>
      </p:sp>
      <p:sp>
        <p:nvSpPr>
          <p:cNvPr id="8" name="TextBox 7">
            <a:extLst>
              <a:ext uri="{FF2B5EF4-FFF2-40B4-BE49-F238E27FC236}">
                <a16:creationId xmlns:a16="http://schemas.microsoft.com/office/drawing/2014/main" id="{70D64792-01EE-FBB3-2DAD-7826AD6DA95D}"/>
              </a:ext>
            </a:extLst>
          </p:cNvPr>
          <p:cNvSpPr txBox="1"/>
          <p:nvPr/>
        </p:nvSpPr>
        <p:spPr>
          <a:xfrm>
            <a:off x="836341" y="4266282"/>
            <a:ext cx="5608526" cy="1384995"/>
          </a:xfrm>
          <a:prstGeom prst="rect">
            <a:avLst/>
          </a:prstGeom>
          <a:noFill/>
        </p:spPr>
        <p:txBody>
          <a:bodyPr wrap="square">
            <a:spAutoFit/>
          </a:bodyPr>
          <a:lstStyle/>
          <a:p>
            <a:pPr marL="285750" indent="-285750">
              <a:buFont typeface="Arial" panose="020B0604020202020204" pitchFamily="34" charset="0"/>
              <a:buChar char="•"/>
            </a:pPr>
            <a:r>
              <a:rPr lang="en-US" sz="2800" dirty="0"/>
              <a:t>The date of the assessment should match the FINAL date it was worked on. </a:t>
            </a:r>
          </a:p>
        </p:txBody>
      </p:sp>
      <p:pic>
        <p:nvPicPr>
          <p:cNvPr id="13" name="Picture 12">
            <a:extLst>
              <a:ext uri="{FF2B5EF4-FFF2-40B4-BE49-F238E27FC236}">
                <a16:creationId xmlns:a16="http://schemas.microsoft.com/office/drawing/2014/main" id="{619FE800-8EB8-2C16-2824-082E8B67E087}"/>
              </a:ext>
            </a:extLst>
          </p:cNvPr>
          <p:cNvPicPr>
            <a:picLocks noChangeAspect="1"/>
          </p:cNvPicPr>
          <p:nvPr/>
        </p:nvPicPr>
        <p:blipFill>
          <a:blip r:embed="rId2"/>
          <a:srcRect l="25988" t="2080" r="9475" b="54906"/>
          <a:stretch>
            <a:fillRect/>
          </a:stretch>
        </p:blipFill>
        <p:spPr>
          <a:xfrm>
            <a:off x="6907575" y="3732287"/>
            <a:ext cx="2500829" cy="2110026"/>
          </a:xfrm>
          <a:prstGeom prst="rect">
            <a:avLst/>
          </a:prstGeom>
        </p:spPr>
      </p:pic>
      <p:pic>
        <p:nvPicPr>
          <p:cNvPr id="17" name="Picture 16">
            <a:extLst>
              <a:ext uri="{FF2B5EF4-FFF2-40B4-BE49-F238E27FC236}">
                <a16:creationId xmlns:a16="http://schemas.microsoft.com/office/drawing/2014/main" id="{084ACBE5-0FAB-7C42-FB63-3562ECE653DC}"/>
              </a:ext>
            </a:extLst>
          </p:cNvPr>
          <p:cNvPicPr>
            <a:picLocks noChangeAspect="1"/>
          </p:cNvPicPr>
          <p:nvPr/>
        </p:nvPicPr>
        <p:blipFill>
          <a:blip r:embed="rId3"/>
          <a:stretch>
            <a:fillRect/>
          </a:stretch>
        </p:blipFill>
        <p:spPr>
          <a:xfrm>
            <a:off x="6808883" y="800534"/>
            <a:ext cx="3910529" cy="2325180"/>
          </a:xfrm>
          <a:prstGeom prst="rect">
            <a:avLst/>
          </a:prstGeom>
        </p:spPr>
      </p:pic>
    </p:spTree>
    <p:extLst>
      <p:ext uri="{BB962C8B-B14F-4D97-AF65-F5344CB8AC3E}">
        <p14:creationId xmlns:p14="http://schemas.microsoft.com/office/powerpoint/2010/main" val="1704768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B90B1F4-02D1-558C-8A98-6E316B244131}"/>
              </a:ext>
            </a:extLst>
          </p:cNvPr>
          <p:cNvSpPr>
            <a:spLocks noGrp="1"/>
          </p:cNvSpPr>
          <p:nvPr>
            <p:ph sz="half" idx="1"/>
          </p:nvPr>
        </p:nvSpPr>
        <p:spPr/>
        <p:txBody>
          <a:bodyPr/>
          <a:lstStyle/>
          <a:p>
            <a:pPr marL="342900" indent="-342900">
              <a:buFont typeface="Arial" panose="020B0604020202020204" pitchFamily="34" charset="0"/>
              <a:buChar char="•"/>
            </a:pPr>
            <a:r>
              <a:rPr lang="en-US" dirty="0"/>
              <a:t>As of 10/1/26 ABA Clinicians will need to complete Autism Monthly Reports in each Consumer’s chart in CIGMMO. </a:t>
            </a:r>
          </a:p>
          <a:p>
            <a:pPr marL="342900" indent="-342900">
              <a:buFont typeface="Arial" panose="020B0604020202020204" pitchFamily="34" charset="0"/>
              <a:buChar char="•"/>
            </a:pPr>
            <a:r>
              <a:rPr lang="en-US" dirty="0">
                <a:solidFill>
                  <a:srgbClr val="FF0000"/>
                </a:solidFill>
              </a:rPr>
              <a:t>A mandatory training is planned for Friday, Sept. 11.</a:t>
            </a:r>
            <a:r>
              <a:rPr lang="en-US" dirty="0"/>
              <a:t> If your clinicians are not able to attend they will need to watch the recording before October 1. </a:t>
            </a:r>
          </a:p>
          <a:p>
            <a:pPr marL="342900" indent="-342900">
              <a:buFont typeface="Arial" panose="020B0604020202020204" pitchFamily="34" charset="0"/>
              <a:buChar char="•"/>
            </a:pPr>
            <a:r>
              <a:rPr lang="en-US" dirty="0"/>
              <a:t>Transportation logs need to be completed and uploaded to the Monthly Report tab in CIGMMO for any consumers being transported by the provider, even if transportation time is not billed to CMHCM.</a:t>
            </a:r>
          </a:p>
          <a:p>
            <a:endParaRPr lang="en-US" dirty="0"/>
          </a:p>
        </p:txBody>
      </p:sp>
      <p:sp>
        <p:nvSpPr>
          <p:cNvPr id="3" name="Content Placeholder 2">
            <a:extLst>
              <a:ext uri="{FF2B5EF4-FFF2-40B4-BE49-F238E27FC236}">
                <a16:creationId xmlns:a16="http://schemas.microsoft.com/office/drawing/2014/main" id="{ECDE23B8-4FC5-3B5A-5A86-EA1F02CDBADA}"/>
              </a:ext>
            </a:extLst>
          </p:cNvPr>
          <p:cNvSpPr>
            <a:spLocks noGrp="1"/>
          </p:cNvSpPr>
          <p:nvPr>
            <p:ph sz="half" idx="12"/>
          </p:nvPr>
        </p:nvSpPr>
        <p:spPr>
          <a:xfrm>
            <a:off x="711199" y="582080"/>
            <a:ext cx="10065657" cy="436909"/>
          </a:xfrm>
        </p:spPr>
        <p:txBody>
          <a:bodyPr vert="horz" lIns="91440" tIns="45720" rIns="91440" bIns="45720" rtlCol="0" anchor="t">
            <a:noAutofit/>
          </a:bodyPr>
          <a:lstStyle/>
          <a:p>
            <a:r>
              <a:rPr lang="en-US" dirty="0">
                <a:latin typeface="Arial"/>
                <a:cs typeface="Arial"/>
              </a:rPr>
              <a:t>Monthly Reports – New Requirement Coming</a:t>
            </a:r>
            <a:endParaRPr lang="en-US" dirty="0"/>
          </a:p>
        </p:txBody>
      </p:sp>
    </p:spTree>
    <p:extLst>
      <p:ext uri="{BB962C8B-B14F-4D97-AF65-F5344CB8AC3E}">
        <p14:creationId xmlns:p14="http://schemas.microsoft.com/office/powerpoint/2010/main" val="2262540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58FEA1D-4B2F-4D14-A780-B13400B430D2}"/>
              </a:ext>
            </a:extLst>
          </p:cNvPr>
          <p:cNvSpPr>
            <a:spLocks noGrp="1"/>
          </p:cNvSpPr>
          <p:nvPr>
            <p:ph sz="half" idx="1"/>
          </p:nvPr>
        </p:nvSpPr>
        <p:spPr>
          <a:xfrm>
            <a:off x="723900" y="1257439"/>
            <a:ext cx="10845800" cy="3921463"/>
          </a:xfrm>
        </p:spPr>
        <p:txBody>
          <a:bodyPr vert="horz" lIns="91440" tIns="45720" rIns="91440" bIns="45720" rtlCol="0" anchor="t">
            <a:normAutofit/>
          </a:bodyPr>
          <a:lstStyle/>
          <a:p>
            <a:pPr marL="342900" indent="-342900">
              <a:buFont typeface="Arial" panose="020B0604020202020204" pitchFamily="34" charset="0"/>
              <a:buChar char="•"/>
            </a:pPr>
            <a:r>
              <a:rPr lang="en-US" dirty="0"/>
              <a:t>Email request form to </a:t>
            </a:r>
            <a:r>
              <a:rPr lang="en-US" u="sng" dirty="0">
                <a:hlinkClick r:id="rId2"/>
              </a:rPr>
              <a:t>ABATeam@cmhcm.org</a:t>
            </a:r>
            <a:r>
              <a:rPr lang="en-US" dirty="0"/>
              <a:t> at least 2 weeks prior to starting schedule.</a:t>
            </a:r>
          </a:p>
          <a:p>
            <a:pPr marL="800100" lvl="1" indent="-342900">
              <a:buFont typeface="Arial" panose="020B0604020202020204" pitchFamily="34" charset="0"/>
              <a:buChar char="•"/>
            </a:pPr>
            <a:r>
              <a:rPr lang="en-US">
                <a:latin typeface="Arial"/>
                <a:cs typeface="Arial"/>
              </a:rPr>
              <a:t>Request form needs to include ABA and school schedules and is signed by parent.</a:t>
            </a:r>
          </a:p>
          <a:p>
            <a:pPr marL="800100" lvl="1" indent="-342900">
              <a:buFont typeface="Arial" panose="020B0604020202020204" pitchFamily="34" charset="0"/>
              <a:buChar char="•"/>
            </a:pPr>
            <a:r>
              <a:rPr lang="en-US" dirty="0"/>
              <a:t>If requesting in CIGMMO please ALSO send email to </a:t>
            </a:r>
            <a:r>
              <a:rPr lang="en-US" u="sng" dirty="0">
                <a:hlinkClick r:id="rId2"/>
              </a:rPr>
              <a:t>ABATeam@cmhcm.org</a:t>
            </a:r>
            <a:r>
              <a:rPr lang="en-US" dirty="0"/>
              <a:t> alert that a change is needed with the date that you would like the new </a:t>
            </a:r>
            <a:r>
              <a:rPr lang="en-US" dirty="0" err="1"/>
              <a:t>auths</a:t>
            </a:r>
            <a:r>
              <a:rPr lang="en-US" dirty="0"/>
              <a:t> to start. </a:t>
            </a:r>
          </a:p>
          <a:p>
            <a:pPr marL="342900" indent="-342900">
              <a:buFont typeface="Arial" panose="020B0604020202020204" pitchFamily="34" charset="0"/>
              <a:buChar char="•"/>
            </a:pPr>
            <a:r>
              <a:rPr lang="en-US" dirty="0"/>
              <a:t>Requests to change </a:t>
            </a:r>
            <a:r>
              <a:rPr lang="en-US" dirty="0" err="1"/>
              <a:t>auths</a:t>
            </a:r>
            <a:r>
              <a:rPr lang="en-US" dirty="0"/>
              <a:t> to accommodate </a:t>
            </a:r>
            <a:r>
              <a:rPr lang="en-US" b="1" dirty="0"/>
              <a:t>fall schedules </a:t>
            </a:r>
            <a:r>
              <a:rPr lang="en-US" dirty="0"/>
              <a:t>should be sent at least 3 weeks in advance, with “Fall Schedule” in subject line.</a:t>
            </a:r>
          </a:p>
          <a:p>
            <a:pPr lvl="1"/>
            <a:endParaRPr lang="en-US" dirty="0"/>
          </a:p>
        </p:txBody>
      </p:sp>
      <p:sp>
        <p:nvSpPr>
          <p:cNvPr id="3" name="Content Placeholder 2">
            <a:extLst>
              <a:ext uri="{FF2B5EF4-FFF2-40B4-BE49-F238E27FC236}">
                <a16:creationId xmlns:a16="http://schemas.microsoft.com/office/drawing/2014/main" id="{059A20CF-5A1F-4756-A4BD-6C10032C5B98}"/>
              </a:ext>
            </a:extLst>
          </p:cNvPr>
          <p:cNvSpPr>
            <a:spLocks noGrp="1"/>
          </p:cNvSpPr>
          <p:nvPr>
            <p:ph sz="half" idx="12"/>
          </p:nvPr>
        </p:nvSpPr>
        <p:spPr/>
        <p:txBody>
          <a:bodyPr/>
          <a:lstStyle/>
          <a:p>
            <a:r>
              <a:rPr lang="en-US" dirty="0"/>
              <a:t>Requesting Authorizations</a:t>
            </a:r>
          </a:p>
        </p:txBody>
      </p:sp>
    </p:spTree>
    <p:extLst>
      <p:ext uri="{BB962C8B-B14F-4D97-AF65-F5344CB8AC3E}">
        <p14:creationId xmlns:p14="http://schemas.microsoft.com/office/powerpoint/2010/main" val="1479140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F75C5F4-F249-48C2-BCDA-8F83FA0B5ADE}"/>
              </a:ext>
            </a:extLst>
          </p:cNvPr>
          <p:cNvSpPr>
            <a:spLocks noGrp="1"/>
          </p:cNvSpPr>
          <p:nvPr>
            <p:ph sz="half" idx="1"/>
          </p:nvPr>
        </p:nvSpPr>
        <p:spPr/>
        <p:txBody>
          <a:bodyPr/>
          <a:lstStyle/>
          <a:p>
            <a:pPr marL="342900" lvl="0" indent="-342900">
              <a:buFont typeface="Arial" panose="020B0604020202020204" pitchFamily="34" charset="0"/>
              <a:buChar char="•"/>
            </a:pPr>
            <a:r>
              <a:rPr lang="en-US" dirty="0"/>
              <a:t>Prior to providing any services it is the provider’s responsibility to make sure the </a:t>
            </a:r>
            <a:r>
              <a:rPr lang="en-US" dirty="0" err="1"/>
              <a:t>auths</a:t>
            </a:r>
            <a:r>
              <a:rPr lang="en-US" dirty="0"/>
              <a:t> are available and accurate.</a:t>
            </a:r>
          </a:p>
          <a:p>
            <a:pPr marL="342900" lvl="0" indent="-342900">
              <a:buFont typeface="Arial" panose="020B0604020202020204" pitchFamily="34" charset="0"/>
              <a:buChar char="•"/>
            </a:pPr>
            <a:r>
              <a:rPr lang="en-US" dirty="0"/>
              <a:t>CMHCM cannot backdate </a:t>
            </a:r>
            <a:r>
              <a:rPr lang="en-US" dirty="0" err="1"/>
              <a:t>auths</a:t>
            </a:r>
            <a:r>
              <a:rPr lang="en-US" dirty="0"/>
              <a:t>.</a:t>
            </a:r>
          </a:p>
          <a:p>
            <a:pPr marL="342900" lvl="0" indent="-342900">
              <a:buFont typeface="Arial" panose="020B0604020202020204" pitchFamily="34" charset="0"/>
              <a:buChar char="•"/>
            </a:pPr>
            <a:r>
              <a:rPr lang="en-US" dirty="0"/>
              <a:t>If there is an error contact the Autism Team (</a:t>
            </a:r>
            <a:r>
              <a:rPr lang="en-US" dirty="0">
                <a:hlinkClick r:id="rId2"/>
              </a:rPr>
              <a:t>ABATeam@cmhcm.org</a:t>
            </a:r>
            <a:r>
              <a:rPr lang="en-US" dirty="0"/>
              <a:t>) and the case holder BEFORE providing services so it can be corrected. </a:t>
            </a:r>
          </a:p>
          <a:p>
            <a:pPr marL="342900" lvl="0" indent="-342900">
              <a:buFont typeface="Arial" panose="020B0604020202020204" pitchFamily="34" charset="0"/>
              <a:buChar char="•"/>
            </a:pPr>
            <a:r>
              <a:rPr lang="en-US" dirty="0"/>
              <a:t>If consumer’s services are changing, going on hold, or utilization is low, please </a:t>
            </a:r>
            <a:r>
              <a:rPr lang="en-US" b="1" dirty="0"/>
              <a:t>email the ABA Team and case holder </a:t>
            </a:r>
            <a:r>
              <a:rPr lang="en-US" dirty="0"/>
              <a:t>as soon as possible to try to resolve issues. We are required to send a notice whenever authorized services are reduced, stopped or paused, so communication is imperative.</a:t>
            </a:r>
          </a:p>
          <a:p>
            <a:endParaRPr lang="en-US" dirty="0"/>
          </a:p>
        </p:txBody>
      </p:sp>
      <p:sp>
        <p:nvSpPr>
          <p:cNvPr id="3" name="Content Placeholder 2">
            <a:extLst>
              <a:ext uri="{FF2B5EF4-FFF2-40B4-BE49-F238E27FC236}">
                <a16:creationId xmlns:a16="http://schemas.microsoft.com/office/drawing/2014/main" id="{E70E2C5E-A3C7-476D-B95B-554D0913F745}"/>
              </a:ext>
            </a:extLst>
          </p:cNvPr>
          <p:cNvSpPr>
            <a:spLocks noGrp="1"/>
          </p:cNvSpPr>
          <p:nvPr>
            <p:ph sz="half" idx="12"/>
          </p:nvPr>
        </p:nvSpPr>
        <p:spPr>
          <a:xfrm>
            <a:off x="711200" y="582080"/>
            <a:ext cx="10559312" cy="436909"/>
          </a:xfrm>
        </p:spPr>
        <p:txBody>
          <a:bodyPr/>
          <a:lstStyle/>
          <a:p>
            <a:r>
              <a:rPr lang="en-US" dirty="0" err="1"/>
              <a:t>Auths</a:t>
            </a:r>
            <a:r>
              <a:rPr lang="en-US" dirty="0"/>
              <a:t> Prior to Services; Without Services</a:t>
            </a:r>
          </a:p>
          <a:p>
            <a:endParaRPr lang="en-US" dirty="0"/>
          </a:p>
        </p:txBody>
      </p:sp>
    </p:spTree>
    <p:extLst>
      <p:ext uri="{BB962C8B-B14F-4D97-AF65-F5344CB8AC3E}">
        <p14:creationId xmlns:p14="http://schemas.microsoft.com/office/powerpoint/2010/main" val="2432760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C477328-056E-40A8-79D6-1035AC2917A2}"/>
              </a:ext>
            </a:extLst>
          </p:cNvPr>
          <p:cNvSpPr>
            <a:spLocks noGrp="1"/>
          </p:cNvSpPr>
          <p:nvPr>
            <p:ph sz="half" idx="1"/>
          </p:nvPr>
        </p:nvSpPr>
        <p:spPr/>
        <p:txBody>
          <a:bodyPr/>
          <a:lstStyle/>
          <a:p>
            <a:pPr marL="342900" indent="-342900">
              <a:buFont typeface="Arial" panose="020B0604020202020204" pitchFamily="34" charset="0"/>
              <a:buChar char="•"/>
            </a:pPr>
            <a:r>
              <a:rPr lang="en-US" dirty="0"/>
              <a:t>Expectation is for providers to begin Family Guidance as soon as possible after completing the initial evaluation. </a:t>
            </a:r>
          </a:p>
          <a:p>
            <a:pPr marL="800100" lvl="1" indent="-342900">
              <a:buFont typeface="Arial" panose="020B0604020202020204" pitchFamily="34" charset="0"/>
              <a:buChar char="•"/>
            </a:pPr>
            <a:r>
              <a:rPr lang="en-US" dirty="0"/>
              <a:t>First session should be scheduled when meeting with family at assessment. </a:t>
            </a:r>
          </a:p>
          <a:p>
            <a:pPr marL="800100" lvl="1" indent="-342900">
              <a:buFont typeface="Arial" panose="020B0604020202020204" pitchFamily="34" charset="0"/>
              <a:buChar char="•"/>
            </a:pPr>
            <a:r>
              <a:rPr lang="en-US" dirty="0"/>
              <a:t>Should be provided at least 1 hour per month</a:t>
            </a:r>
          </a:p>
          <a:p>
            <a:pPr marL="800100" lvl="1" indent="-342900">
              <a:buFont typeface="Arial" panose="020B0604020202020204" pitchFamily="34" charset="0"/>
              <a:buChar char="•"/>
            </a:pPr>
            <a:r>
              <a:rPr lang="en-US" dirty="0" err="1"/>
              <a:t>Auths</a:t>
            </a:r>
            <a:r>
              <a:rPr lang="en-US" dirty="0"/>
              <a:t> are entered for this frequency when initial auth is added; more units can be requested</a:t>
            </a:r>
          </a:p>
          <a:p>
            <a:pPr marL="800100" lvl="1"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Save the Date for Sept. 17, 1-3 pm for a virtual training on </a:t>
            </a:r>
            <a:r>
              <a:rPr lang="en-US" dirty="0" err="1"/>
              <a:t>MidState’s</a:t>
            </a:r>
            <a:r>
              <a:rPr lang="en-US" dirty="0"/>
              <a:t> Best Practices for Family Guidance document. CEUs will be provided.</a:t>
            </a:r>
          </a:p>
        </p:txBody>
      </p:sp>
      <p:sp>
        <p:nvSpPr>
          <p:cNvPr id="3" name="Content Placeholder 2">
            <a:extLst>
              <a:ext uri="{FF2B5EF4-FFF2-40B4-BE49-F238E27FC236}">
                <a16:creationId xmlns:a16="http://schemas.microsoft.com/office/drawing/2014/main" id="{63DAFCA2-1942-611A-432E-68B952A971BC}"/>
              </a:ext>
            </a:extLst>
          </p:cNvPr>
          <p:cNvSpPr>
            <a:spLocks noGrp="1"/>
          </p:cNvSpPr>
          <p:nvPr>
            <p:ph sz="half" idx="12"/>
          </p:nvPr>
        </p:nvSpPr>
        <p:spPr/>
        <p:txBody>
          <a:bodyPr vert="horz" lIns="91440" tIns="45720" rIns="91440" bIns="45720" rtlCol="0" anchor="t">
            <a:noAutofit/>
          </a:bodyPr>
          <a:lstStyle/>
          <a:p>
            <a:r>
              <a:rPr lang="en-US">
                <a:latin typeface="Arial"/>
                <a:cs typeface="Arial"/>
              </a:rPr>
              <a:t>Family Guidance Priority </a:t>
            </a:r>
            <a:endParaRPr lang="en-US"/>
          </a:p>
        </p:txBody>
      </p:sp>
    </p:spTree>
    <p:extLst>
      <p:ext uri="{BB962C8B-B14F-4D97-AF65-F5344CB8AC3E}">
        <p14:creationId xmlns:p14="http://schemas.microsoft.com/office/powerpoint/2010/main" val="2171013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E83080-C12D-40A7-FBC5-DD2F2E42FAB6}"/>
              </a:ext>
            </a:extLst>
          </p:cNvPr>
          <p:cNvSpPr>
            <a:spLocks noGrp="1"/>
          </p:cNvSpPr>
          <p:nvPr>
            <p:ph sz="half" idx="1"/>
          </p:nvPr>
        </p:nvSpPr>
        <p:spPr/>
        <p:txBody>
          <a:bodyPr>
            <a:normAutofit lnSpcReduction="10000"/>
          </a:bodyPr>
          <a:lstStyle/>
          <a:p>
            <a:pPr marL="342900" indent="-342900">
              <a:buFont typeface="Arial" panose="020B0604020202020204" pitchFamily="34" charset="0"/>
              <a:buChar char="•"/>
            </a:pPr>
            <a:r>
              <a:rPr lang="en-US" dirty="0"/>
              <a:t>Clinician and consumer both need to be on camera when Telehealth services are provided.</a:t>
            </a:r>
          </a:p>
          <a:p>
            <a:pPr marL="800100" lvl="1" indent="-342900">
              <a:buFont typeface="Arial" panose="020B0604020202020204" pitchFamily="34" charset="0"/>
              <a:buChar char="•"/>
            </a:pPr>
            <a:r>
              <a:rPr lang="en-US" dirty="0"/>
              <a:t>If unable to maintain video contact you can schedule one unit if at least 8 minutes were provided via video. Reschedule and/or troubleshoot alternative solutions for the next session.</a:t>
            </a:r>
          </a:p>
          <a:p>
            <a:pPr marL="342900" indent="-342900">
              <a:buFont typeface="Arial" panose="020B0604020202020204" pitchFamily="34" charset="0"/>
              <a:buChar char="•"/>
            </a:pPr>
            <a:r>
              <a:rPr lang="en-US" dirty="0"/>
              <a:t>Telehealth should only be provided when </a:t>
            </a:r>
          </a:p>
          <a:p>
            <a:pPr marL="800100" lvl="1" indent="-342900">
              <a:buFont typeface="Arial" panose="020B0604020202020204" pitchFamily="34" charset="0"/>
              <a:buChar char="•"/>
            </a:pPr>
            <a:r>
              <a:rPr lang="en-US" dirty="0"/>
              <a:t>There is a clinical benefit to the consumer</a:t>
            </a:r>
          </a:p>
          <a:p>
            <a:pPr marL="800100" lvl="1" indent="-342900">
              <a:buFont typeface="Arial" panose="020B0604020202020204" pitchFamily="34" charset="0"/>
              <a:buChar char="•"/>
            </a:pPr>
            <a:r>
              <a:rPr lang="en-US" dirty="0"/>
              <a:t>Service can be effectively provided using virtual technology</a:t>
            </a:r>
          </a:p>
          <a:p>
            <a:pPr marL="800100" lvl="1" indent="-342900">
              <a:buFont typeface="Arial" panose="020B0604020202020204" pitchFamily="34" charset="0"/>
              <a:buChar char="•"/>
            </a:pPr>
            <a:r>
              <a:rPr lang="en-US" dirty="0"/>
              <a:t>Consumer and family have consented to telehealth prior to service </a:t>
            </a:r>
          </a:p>
          <a:p>
            <a:pPr marL="342900" indent="-342900">
              <a:buFont typeface="Arial" panose="020B0604020202020204" pitchFamily="34" charset="0"/>
              <a:buChar char="•"/>
            </a:pPr>
            <a:r>
              <a:rPr lang="en-US" dirty="0"/>
              <a:t>Telehealth must be in the best interest/preference for the consumer and is not merely for provider convenience.</a:t>
            </a:r>
          </a:p>
          <a:p>
            <a:endParaRPr lang="en-US" dirty="0"/>
          </a:p>
        </p:txBody>
      </p:sp>
      <p:sp>
        <p:nvSpPr>
          <p:cNvPr id="3" name="Content Placeholder 2">
            <a:extLst>
              <a:ext uri="{FF2B5EF4-FFF2-40B4-BE49-F238E27FC236}">
                <a16:creationId xmlns:a16="http://schemas.microsoft.com/office/drawing/2014/main" id="{06319C99-7FEC-99E2-335A-EC4F75E484A6}"/>
              </a:ext>
            </a:extLst>
          </p:cNvPr>
          <p:cNvSpPr>
            <a:spLocks noGrp="1"/>
          </p:cNvSpPr>
          <p:nvPr>
            <p:ph sz="half" idx="12"/>
          </p:nvPr>
        </p:nvSpPr>
        <p:spPr/>
        <p:txBody>
          <a:bodyPr vert="horz" lIns="91440" tIns="45720" rIns="91440" bIns="45720" rtlCol="0" anchor="t">
            <a:noAutofit/>
          </a:bodyPr>
          <a:lstStyle/>
          <a:p>
            <a:r>
              <a:rPr lang="en-US" dirty="0">
                <a:latin typeface="Arial"/>
                <a:cs typeface="Arial"/>
              </a:rPr>
              <a:t>Telehealth Reminders</a:t>
            </a:r>
            <a:endParaRPr lang="en-US" dirty="0"/>
          </a:p>
        </p:txBody>
      </p:sp>
    </p:spTree>
    <p:extLst>
      <p:ext uri="{BB962C8B-B14F-4D97-AF65-F5344CB8AC3E}">
        <p14:creationId xmlns:p14="http://schemas.microsoft.com/office/powerpoint/2010/main" val="1234756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38C036-FB02-4F8D-A18C-3D465223DBA1}"/>
              </a:ext>
            </a:extLst>
          </p:cNvPr>
          <p:cNvSpPr>
            <a:spLocks noGrp="1"/>
          </p:cNvSpPr>
          <p:nvPr>
            <p:ph sz="half" idx="1"/>
          </p:nvPr>
        </p:nvSpPr>
        <p:spPr/>
        <p:txBody>
          <a:bodyPr>
            <a:normAutofit lnSpcReduction="10000"/>
          </a:bodyPr>
          <a:lstStyle/>
          <a:p>
            <a:r>
              <a:rPr lang="en-US" dirty="0">
                <a:hlinkClick r:id="rId2" tooltip="mailto:providernetwork@cmhcm.org"/>
              </a:rPr>
              <a:t>Providernetwork@cmhcm.org</a:t>
            </a:r>
            <a:r>
              <a:rPr lang="en-US" dirty="0"/>
              <a:t>: Contract and Credentialing questions</a:t>
            </a:r>
          </a:p>
          <a:p>
            <a:r>
              <a:rPr lang="en-US" dirty="0">
                <a:hlinkClick r:id="rId3"/>
              </a:rPr>
              <a:t>ABATeam@cmhcm.org</a:t>
            </a:r>
            <a:r>
              <a:rPr lang="en-US" dirty="0"/>
              <a:t>: Auth requests, Assessment questions, Referrals, CIGMMO access</a:t>
            </a:r>
          </a:p>
          <a:p>
            <a:r>
              <a:rPr lang="en-US" dirty="0">
                <a:hlinkClick r:id="rId4"/>
              </a:rPr>
              <a:t>Payables@cmhcm.org</a:t>
            </a:r>
            <a:r>
              <a:rPr lang="en-US" dirty="0"/>
              <a:t>: Questions regarding billing and batches</a:t>
            </a:r>
          </a:p>
          <a:p>
            <a:r>
              <a:rPr lang="en-US" b="1" dirty="0"/>
              <a:t>Case Holders</a:t>
            </a:r>
            <a:r>
              <a:rPr lang="en-US" dirty="0"/>
              <a:t>: Annual training on IPOS and prior to first service; Contact between you and family</a:t>
            </a:r>
          </a:p>
          <a:p>
            <a:r>
              <a:rPr lang="en-US" b="1" dirty="0"/>
              <a:t>Incident Reports: </a:t>
            </a:r>
            <a:r>
              <a:rPr lang="en-US" dirty="0"/>
              <a:t>Email to </a:t>
            </a:r>
            <a:r>
              <a:rPr lang="en-US" u="sng" dirty="0">
                <a:hlinkClick r:id="rId5" tooltip="mailto:adminclerical@cmhcm.org"/>
              </a:rPr>
              <a:t>adminclerical@cmhcm.org</a:t>
            </a:r>
            <a:endParaRPr lang="en-US" dirty="0"/>
          </a:p>
          <a:p>
            <a:endParaRPr lang="en-US" dirty="0"/>
          </a:p>
          <a:p>
            <a:r>
              <a:rPr lang="en-US" dirty="0">
                <a:solidFill>
                  <a:srgbClr val="FF0000"/>
                </a:solidFill>
              </a:rPr>
              <a:t>Communication is key! </a:t>
            </a:r>
            <a:r>
              <a:rPr lang="en-US" dirty="0"/>
              <a:t>Please remember to reach out with challenges reaching family, services are going on hold, </a:t>
            </a:r>
            <a:r>
              <a:rPr lang="en-US" dirty="0" err="1"/>
              <a:t>auths</a:t>
            </a:r>
            <a:r>
              <a:rPr lang="en-US" dirty="0"/>
              <a:t> are not in, &amp; other questions.</a:t>
            </a:r>
          </a:p>
          <a:p>
            <a:endParaRPr lang="en-US" dirty="0"/>
          </a:p>
        </p:txBody>
      </p:sp>
      <p:sp>
        <p:nvSpPr>
          <p:cNvPr id="3" name="Content Placeholder 2">
            <a:extLst>
              <a:ext uri="{FF2B5EF4-FFF2-40B4-BE49-F238E27FC236}">
                <a16:creationId xmlns:a16="http://schemas.microsoft.com/office/drawing/2014/main" id="{C5482339-BCF8-4815-8C64-81CB9E23B6CB}"/>
              </a:ext>
            </a:extLst>
          </p:cNvPr>
          <p:cNvSpPr>
            <a:spLocks noGrp="1"/>
          </p:cNvSpPr>
          <p:nvPr>
            <p:ph sz="half" idx="12"/>
          </p:nvPr>
        </p:nvSpPr>
        <p:spPr/>
        <p:txBody>
          <a:bodyPr/>
          <a:lstStyle/>
          <a:p>
            <a:r>
              <a:rPr lang="en-US" dirty="0"/>
              <a:t>Key CMHCM resources</a:t>
            </a:r>
          </a:p>
        </p:txBody>
      </p:sp>
    </p:spTree>
    <p:extLst>
      <p:ext uri="{BB962C8B-B14F-4D97-AF65-F5344CB8AC3E}">
        <p14:creationId xmlns:p14="http://schemas.microsoft.com/office/powerpoint/2010/main" val="2166695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214D80E-D7AB-F916-266B-A0B3BBE500F8}"/>
              </a:ext>
            </a:extLst>
          </p:cNvPr>
          <p:cNvSpPr>
            <a:spLocks noGrp="1"/>
          </p:cNvSpPr>
          <p:nvPr>
            <p:ph sz="half" idx="1"/>
          </p:nvPr>
        </p:nvSpPr>
        <p:spPr/>
        <p:txBody>
          <a:bodyPr/>
          <a:lstStyle/>
          <a:p>
            <a:pPr marL="342900" indent="-342900">
              <a:buFont typeface="Arial" panose="020B0604020202020204" pitchFamily="34" charset="0"/>
              <a:buChar char="•"/>
            </a:pPr>
            <a:r>
              <a:rPr lang="en-US" dirty="0"/>
              <a:t>Sept. 11, 2026, 3-4 pm  -- MANDATORY – CIGMMO updates including Monthly Report entries</a:t>
            </a:r>
          </a:p>
          <a:p>
            <a:pPr marL="342900" indent="-342900">
              <a:buFont typeface="Arial" panose="020B0604020202020204" pitchFamily="34" charset="0"/>
              <a:buChar char="•"/>
            </a:pPr>
            <a:r>
              <a:rPr lang="en-US" dirty="0"/>
              <a:t>Sept. 17, 2026, 1-3 pm -- </a:t>
            </a:r>
            <a:r>
              <a:rPr lang="en-US" dirty="0" err="1"/>
              <a:t>MidState’s</a:t>
            </a:r>
            <a:r>
              <a:rPr lang="en-US" dirty="0"/>
              <a:t> Best Practices for Family Guidance document. CEUs will be provided.</a:t>
            </a:r>
          </a:p>
          <a:p>
            <a:pPr marL="342900" indent="-342900">
              <a:buFont typeface="Arial" panose="020B0604020202020204" pitchFamily="34" charset="0"/>
              <a:buChar char="•"/>
            </a:pPr>
            <a:r>
              <a:rPr lang="en-US" dirty="0"/>
              <a:t>Nov. 4, 2026, 10am –  Quarterly ABA Provider Meeting -- Training Topic will be Assent with Guest Presenters from Finni </a:t>
            </a:r>
          </a:p>
          <a:p>
            <a:pPr marL="342900" indent="-342900">
              <a:buFont typeface="Arial" panose="020B0604020202020204" pitchFamily="34" charset="0"/>
              <a:buChar char="•"/>
            </a:pPr>
            <a:endParaRPr lang="en-US" dirty="0"/>
          </a:p>
        </p:txBody>
      </p:sp>
      <p:sp>
        <p:nvSpPr>
          <p:cNvPr id="3" name="Content Placeholder 2">
            <a:extLst>
              <a:ext uri="{FF2B5EF4-FFF2-40B4-BE49-F238E27FC236}">
                <a16:creationId xmlns:a16="http://schemas.microsoft.com/office/drawing/2014/main" id="{EE84C15C-FD49-0783-B638-68E710500A26}"/>
              </a:ext>
            </a:extLst>
          </p:cNvPr>
          <p:cNvSpPr>
            <a:spLocks noGrp="1"/>
          </p:cNvSpPr>
          <p:nvPr>
            <p:ph sz="half" idx="12"/>
          </p:nvPr>
        </p:nvSpPr>
        <p:spPr/>
        <p:txBody>
          <a:bodyPr/>
          <a:lstStyle/>
          <a:p>
            <a:r>
              <a:rPr lang="en-US" dirty="0"/>
              <a:t>Upcoming Virtual Trainings</a:t>
            </a:r>
          </a:p>
        </p:txBody>
      </p:sp>
    </p:spTree>
    <p:extLst>
      <p:ext uri="{BB962C8B-B14F-4D97-AF65-F5344CB8AC3E}">
        <p14:creationId xmlns:p14="http://schemas.microsoft.com/office/powerpoint/2010/main" val="11069901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5361</TotalTime>
  <Words>1086</Words>
  <Application>Microsoft Office PowerPoint</Application>
  <PresentationFormat>Widescreen</PresentationFormat>
  <Paragraphs>90</Paragraphs>
  <Slides>14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vt:lpstr>
      <vt:lpstr>Office Theme</vt:lpstr>
      <vt:lpstr>CMHCM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Kurt Davey</dc:creator>
  <cp:lastModifiedBy>Mary Schrier</cp:lastModifiedBy>
  <cp:revision>61</cp:revision>
  <dcterms:created xsi:type="dcterms:W3CDTF">2018-10-01T20:48:59Z</dcterms:created>
  <dcterms:modified xsi:type="dcterms:W3CDTF">2026-08-05T18:06:46Z</dcterms:modified>
</cp:coreProperties>
</file>