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ink/ink1.xml" ContentType="application/inkml+xml"/>
  <Override PartName="/ppt/notesSlides/notesSlide11.xml" ContentType="application/vnd.openxmlformats-officedocument.presentationml.notesSlide+xml"/>
  <Override PartName="/ppt/ink/ink2.xml" ContentType="application/inkml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ink/ink3.xml" ContentType="application/inkml+xml"/>
  <Override PartName="/ppt/ink/ink4.xml" ContentType="application/inkml+xml"/>
  <Override PartName="/ppt/ink/ink5.xml" ContentType="application/inkml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4"/>
  </p:sldMasterIdLst>
  <p:notesMasterIdLst>
    <p:notesMasterId r:id="rId33"/>
  </p:notesMasterIdLst>
  <p:sldIdLst>
    <p:sldId id="262" r:id="rId5"/>
    <p:sldId id="304" r:id="rId6"/>
    <p:sldId id="301" r:id="rId7"/>
    <p:sldId id="303" r:id="rId8"/>
    <p:sldId id="317" r:id="rId9"/>
    <p:sldId id="324" r:id="rId10"/>
    <p:sldId id="325" r:id="rId11"/>
    <p:sldId id="300" r:id="rId12"/>
    <p:sldId id="302" r:id="rId13"/>
    <p:sldId id="296" r:id="rId14"/>
    <p:sldId id="294" r:id="rId15"/>
    <p:sldId id="309" r:id="rId16"/>
    <p:sldId id="310" r:id="rId17"/>
    <p:sldId id="311" r:id="rId18"/>
    <p:sldId id="321" r:id="rId19"/>
    <p:sldId id="308" r:id="rId20"/>
    <p:sldId id="312" r:id="rId21"/>
    <p:sldId id="322" r:id="rId22"/>
    <p:sldId id="313" r:id="rId23"/>
    <p:sldId id="314" r:id="rId24"/>
    <p:sldId id="306" r:id="rId25"/>
    <p:sldId id="299" r:id="rId26"/>
    <p:sldId id="305" r:id="rId27"/>
    <p:sldId id="320" r:id="rId28"/>
    <p:sldId id="323" r:id="rId29"/>
    <p:sldId id="326" r:id="rId30"/>
    <p:sldId id="316" r:id="rId31"/>
    <p:sldId id="298" r:id="rId3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6038D"/>
    <a:srgbClr val="00AA65"/>
    <a:srgbClr val="DA9395"/>
    <a:srgbClr val="FF9049"/>
    <a:srgbClr val="B84E5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CDC35A14-35C8-424D-9C8C-271A0EDAE943}" v="29" dt="2023-05-24T15:45:26.956"/>
    <p1510:client id="{EF362F7B-8A5B-A242-82D3-6D49521C5E96}" v="176" dt="2023-05-24T17:29:20.292"/>
  </p1510:revLst>
</p1510:revInfo>
</file>

<file path=ppt/tableStyles.xml><?xml version="1.0" encoding="utf-8"?>
<a:tblStyleLst xmlns:a="http://schemas.openxmlformats.org/drawingml/2006/main" def="{5C22544A-7EE6-4342-B048-85BDC9FD1C3A}"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57427" autoAdjust="0"/>
  </p:normalViewPr>
  <p:slideViewPr>
    <p:cSldViewPr snapToGrid="0">
      <p:cViewPr varScale="1">
        <p:scale>
          <a:sx n="65" d="100"/>
          <a:sy n="65" d="100"/>
        </p:scale>
        <p:origin x="2316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21" Type="http://schemas.openxmlformats.org/officeDocument/2006/relationships/slide" Target="slides/slide17.xml"/><Relationship Id="rId34" Type="http://schemas.openxmlformats.org/officeDocument/2006/relationships/presProps" Target="presProp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notesMaster" Target="notesMasters/notesMaster1.xml"/><Relationship Id="rId38" Type="http://schemas.microsoft.com/office/2015/10/relationships/revisionInfo" Target="revisionInfo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slide" Target="slides/slide25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tableStyles" Target="tableStyle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theme" Target="theme/theme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viewProps" Target="viewProps.xml"/><Relationship Id="rId8" Type="http://schemas.openxmlformats.org/officeDocument/2006/relationships/slide" Target="slides/slide4.xml"/><Relationship Id="rId3" Type="http://schemas.openxmlformats.org/officeDocument/2006/relationships/customXml" Target="../customXml/item3.xml"/></Relationships>
</file>

<file path=ppt/ink/ink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3-05-16T19:04:47.110"/>
    </inkml:context>
    <inkml:brush xml:id="br0">
      <inkml:brushProperty name="width" value="0.05" units="cm"/>
      <inkml:brushProperty name="height" value="0.05" units="cm"/>
      <inkml:brushProperty name="color" value="#AB008B"/>
      <inkml:brushProperty name="ignorePressure" value="1"/>
    </inkml:brush>
  </inkml:definitions>
  <inkml:trace contextRef="#ctx0" brushRef="#br0">0 47,'22'611,"-19"-578,0-4</inkml:trace>
  <inkml:trace contextRef="#ctx0" brushRef="#br0" timeOffset="1">112 12,'309'2,"-306"2,2 2,-1-2,0 2,-1-1,0 1,0 0,0 0,0-1,1 1,-3 0,1 1,1-1,-1 2,-1-2,-1 1,2-1,-2 2,0-3,1 3,-1-2,-1 2,1-1,-2-1,2 2,-1-3,-1 3,0-2,1 0,-2 1,1-1,-1 0,0-1,0 1,-1 0,1 0,-2-1,1 1,-6 29,-61 308,49-265,14-41</inkml:trace>
  <inkml:trace contextRef="#ctx0" brushRef="#br0" timeOffset="2">573 1,'291'0,"-287"8,1-1,2 1,-3 0,-1-1,2 3,-2-2,2 1,-2-1,0 1,-1 1,1 0,-1-1,-1 1,1-1,-2 1,0-1,0 1,0 0,0-1,-2 1,2-1,-1 1,-2 0,1-1,-1 1,-40 310,16-180,21-123</inkml:trace>
</inkml:ink>
</file>

<file path=ppt/ink/ink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3-05-16T19:04:47.110"/>
    </inkml:context>
    <inkml:brush xml:id="br0">
      <inkml:brushProperty name="width" value="0.05" units="cm"/>
      <inkml:brushProperty name="height" value="0.05" units="cm"/>
      <inkml:brushProperty name="color" value="#AB008B"/>
      <inkml:brushProperty name="ignorePressure" value="1"/>
    </inkml:brush>
  </inkml:definitions>
  <inkml:trace contextRef="#ctx0" brushRef="#br0">0 47,'22'611,"-19"-578,0-4</inkml:trace>
  <inkml:trace contextRef="#ctx0" brushRef="#br0" timeOffset="1">112 12,'309'2,"-306"2,2 2,-1-2,0 2,-1-1,0 1,0 0,0 0,0-1,1 1,-3 0,1 1,1-1,-1 2,-1-2,-1 1,2-1,-2 2,0-3,1 3,-1-2,-1 2,1-1,-2-1,2 2,-1-3,-1 3,0-2,1 0,-2 1,1-1,-1 0,0-1,0 1,-1 0,1 0,-2-1,1 1,-6 29,-61 308,49-265,14-41</inkml:trace>
  <inkml:trace contextRef="#ctx0" brushRef="#br0" timeOffset="2">573 1,'291'0,"-287"8,1-1,2 1,-3 0,-1-1,2 3,-2-2,2 1,-2-1,0 1,-1 1,1 0,-1-1,-1 1,1-1,-2 1,0-1,0 1,0 0,0-1,-2 1,2-1,-1 1,-2 0,1-1,-1 1,-40 310,16-180,21-123</inkml:trace>
</inkml:ink>
</file>

<file path=ppt/ink/ink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3-05-24T14:36:26.886"/>
    </inkml:context>
    <inkml:brush xml:id="br0">
      <inkml:brushProperty name="width" value="0.5" units="cm"/>
      <inkml:brushProperty name="height" value="1" units="cm"/>
      <inkml:brushProperty name="color" value="#FFFC00"/>
      <inkml:brushProperty name="tip" value="rectangle"/>
      <inkml:brushProperty name="rasterOp" value="maskPen"/>
    </inkml:brush>
  </inkml:definitions>
  <inkml:trace contextRef="#ctx0" brushRef="#br0">0 0,'64'0,"0"0,8 0,2 0,6 0,1 0,2 0,-1 0,-6 0,-3 0,-5 0,-2 0,-4 0,-1 0,-5 0,0 0,-5 0,-2 0,36 0,-20 0,-16 0,-12 0,-9 0,-4 0,2 0,2 0</inkml:trace>
</inkml:ink>
</file>

<file path=ppt/ink/ink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3-05-24T14:36:28.478"/>
    </inkml:context>
    <inkml:brush xml:id="br0">
      <inkml:brushProperty name="width" value="0.5" units="cm"/>
      <inkml:brushProperty name="height" value="1" units="cm"/>
      <inkml:brushProperty name="color" value="#FFFC00"/>
      <inkml:brushProperty name="tip" value="rectangle"/>
      <inkml:brushProperty name="rasterOp" value="maskPen"/>
    </inkml:brush>
  </inkml:definitions>
  <inkml:trace contextRef="#ctx0" brushRef="#br0">1 0,'60'0,"1"0,4 0,-1 0,0 0,0 0,3 1,2 0,-2 1,-1 1,-9 1,-3 0,40 4,-19 0,-11-3,0 2,-8 1,-7-1,-8-1,-9-1,-5-1,-4-1,7 0,3-3</inkml:trace>
</inkml:ink>
</file>

<file path=ppt/ink/ink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3-05-24T14:36:30.352"/>
    </inkml:context>
    <inkml:brush xml:id="br0">
      <inkml:brushProperty name="width" value="0.5" units="cm"/>
      <inkml:brushProperty name="height" value="1" units="cm"/>
      <inkml:brushProperty name="color" value="#FFFC00"/>
      <inkml:brushProperty name="tip" value="rectangle"/>
      <inkml:brushProperty name="rasterOp" value="maskPen"/>
    </inkml:brush>
  </inkml:definitions>
  <inkml:trace contextRef="#ctx0" brushRef="#br0">0 0,'69'0,"0"0,-2 0,-1 0,-3 0,-3 0,-4 0,-3 0,43 0,-28 0,-13 0,-12 0,-4 0,4 0,-6 0,0 0,-4 0,-1 0,0 0,4 0,3 0,1 0,-1 0,-6 0,-1 0,-3 0,0 0,0 0,-3 0,1 0,-2 0</inkml:trace>
</inkml:ink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6D89804-500F-B540-AEFC-A76DD4222182}" type="datetimeFigureOut">
              <a:rPr lang="en-US" smtClean="0"/>
              <a:t>5/24/2023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2FB1F39-FE72-6647-9239-D15764CF732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98067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2FB1F39-FE72-6647-9239-D15764CF732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0354663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2FB1F39-FE72-6647-9239-D15764CF732E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042370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>
              <a:cs typeface="Calibri" panose="020F0502020204030204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2FB1F39-FE72-6647-9239-D15764CF732E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505243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>
              <a:cs typeface="Calibri" panose="020F0502020204030204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2FB1F39-FE72-6647-9239-D15764CF732E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7299705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>
              <a:cs typeface="Calibri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2FB1F39-FE72-6647-9239-D15764CF732E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9513745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>
              <a:cs typeface="Calibri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2FB1F39-FE72-6647-9239-D15764CF732E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4104807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>
              <a:cs typeface="Calibri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2FB1F39-FE72-6647-9239-D15764CF732E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5006164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>
              <a:cs typeface="Calibri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2FB1F39-FE72-6647-9239-D15764CF732E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685627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>
              <a:cs typeface="Calibri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2FB1F39-FE72-6647-9239-D15764CF732E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725580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>
              <a:cs typeface="Calibri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2FB1F39-FE72-6647-9239-D15764CF732E}" type="slidenum">
              <a:rPr lang="en-US" smtClean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5315675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>
              <a:cs typeface="Calibri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2FB1F39-FE72-6647-9239-D15764CF732E}" type="slidenum">
              <a:rPr lang="en-US" smtClean="0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5713779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>
              <a:cs typeface="Calibri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2FB1F39-FE72-6647-9239-D15764CF732E}" type="slidenum">
              <a:rPr lang="en-US" smtClean="0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6944108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2FB1F39-FE72-6647-9239-D15764CF732E}" type="slidenum">
              <a:rPr lang="en-US" smtClean="0"/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3434093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>
              <a:cs typeface="Calibri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2FB1F39-FE72-6647-9239-D15764CF732E}" type="slidenum">
              <a:rPr lang="en-US" smtClean="0"/>
              <a:t>22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7106969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>
              <a:cs typeface="Calibri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2FB1F39-FE72-6647-9239-D15764CF732E}" type="slidenum">
              <a:rPr lang="en-US" smtClean="0"/>
              <a:t>23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6993186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>
              <a:cs typeface="Calibri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2FB1F39-FE72-6647-9239-D15764CF732E}" type="slidenum">
              <a:rPr lang="en-US" smtClean="0"/>
              <a:t>24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29616626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dirty="0">
              <a:cs typeface="Calibri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2FB1F39-FE72-6647-9239-D15764CF732E}" type="slidenum">
              <a:rPr lang="en-US" smtClean="0"/>
              <a:t>25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17062155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dirty="0">
              <a:cs typeface="Calibri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2FB1F39-FE72-6647-9239-D15764CF732E}" type="slidenum">
              <a:rPr lang="en-US" smtClean="0"/>
              <a:t>26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2586940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>
              <a:cs typeface="Calibri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2FB1F39-FE72-6647-9239-D15764CF732E}" type="slidenum">
              <a:rPr lang="en-US" smtClean="0"/>
              <a:t>27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13039946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b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2FB1F39-FE72-6647-9239-D15764CF732E}" type="slidenum">
              <a:rPr lang="en-US" smtClean="0"/>
              <a:t>28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7902972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/>
          <p:cNvSpPr>
            <a:spLocks noGrp="1"/>
          </p:cNvSpPr>
          <p:nvPr>
            <p:ph type="title" hasCustomPrompt="1"/>
          </p:nvPr>
        </p:nvSpPr>
        <p:spPr>
          <a:xfrm>
            <a:off x="0" y="4219402"/>
            <a:ext cx="12192000" cy="616917"/>
          </a:xfrm>
        </p:spPr>
        <p:txBody>
          <a:bodyPr>
            <a:noAutofit/>
          </a:bodyPr>
          <a:lstStyle>
            <a:lvl1pPr algn="ctr">
              <a:defRPr sz="4400" b="0" i="0">
                <a:solidFill>
                  <a:srgbClr val="00AA65"/>
                </a:solidFill>
                <a:latin typeface="Arial" charset="0"/>
                <a:ea typeface="Arial" charset="0"/>
                <a:cs typeface="Arial" charset="0"/>
              </a:defRPr>
            </a:lvl1pPr>
          </a:lstStyle>
          <a:p>
            <a:r>
              <a:rPr lang="en-US"/>
              <a:t>Click to edit Master title style</a:t>
            </a:r>
            <a:br>
              <a:rPr lang="en-US"/>
            </a:br>
            <a:endParaRPr lang="en-US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0"/>
          </p:nvPr>
        </p:nvSpPr>
        <p:spPr>
          <a:xfrm>
            <a:off x="0" y="5006975"/>
            <a:ext cx="12192000" cy="1223963"/>
          </a:xfrm>
          <a:noFill/>
        </p:spPr>
        <p:txBody>
          <a:bodyPr>
            <a:normAutofit/>
          </a:bodyPr>
          <a:lstStyle>
            <a:lvl1pPr marL="0" indent="0" algn="ctr">
              <a:buNone/>
              <a:defRPr sz="2000" b="1">
                <a:solidFill>
                  <a:srgbClr val="002060"/>
                </a:solidFill>
                <a:latin typeface="Arial" charset="0"/>
                <a:ea typeface="Arial" charset="0"/>
                <a:cs typeface="Arial" charset="0"/>
              </a:defRPr>
            </a:lvl1pPr>
            <a:lvl2pPr marL="457200" indent="0" algn="r">
              <a:buNone/>
              <a:defRPr b="1">
                <a:latin typeface="Times" charset="0"/>
                <a:ea typeface="Times" charset="0"/>
                <a:cs typeface="Times" charset="0"/>
              </a:defRPr>
            </a:lvl2pPr>
            <a:lvl3pPr marL="914400" indent="0" algn="r">
              <a:buNone/>
              <a:defRPr b="1">
                <a:latin typeface="Times" charset="0"/>
                <a:ea typeface="Times" charset="0"/>
                <a:cs typeface="Times" charset="0"/>
              </a:defRPr>
            </a:lvl3pPr>
            <a:lvl4pPr marL="1371600" indent="0" algn="r">
              <a:buNone/>
              <a:defRPr b="1">
                <a:latin typeface="Times" charset="0"/>
                <a:ea typeface="Times" charset="0"/>
                <a:cs typeface="Times" charset="0"/>
              </a:defRPr>
            </a:lvl4pPr>
            <a:lvl5pPr marL="1828800" indent="0" algn="r">
              <a:buNone/>
              <a:defRPr b="1">
                <a:latin typeface="Times" charset="0"/>
                <a:ea typeface="Times" charset="0"/>
                <a:cs typeface="Times" charset="0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4" name="Picture 3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11700" y="704818"/>
            <a:ext cx="2757694" cy="2298078"/>
          </a:xfrm>
          <a:prstGeom prst="rect">
            <a:avLst/>
          </a:prstGeom>
        </p:spPr>
      </p:pic>
      <p:cxnSp>
        <p:nvCxnSpPr>
          <p:cNvPr id="7" name="Straight Connector 6"/>
          <p:cNvCxnSpPr/>
          <p:nvPr userDrawn="1"/>
        </p:nvCxnSpPr>
        <p:spPr>
          <a:xfrm>
            <a:off x="2286000" y="3505200"/>
            <a:ext cx="7721600" cy="0"/>
          </a:xfrm>
          <a:prstGeom prst="line">
            <a:avLst/>
          </a:prstGeom>
          <a:ln>
            <a:solidFill>
              <a:srgbClr val="06038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Rectangle 7"/>
          <p:cNvSpPr/>
          <p:nvPr userDrawn="1"/>
        </p:nvSpPr>
        <p:spPr>
          <a:xfrm>
            <a:off x="-889000" y="6572250"/>
            <a:ext cx="13779500" cy="571500"/>
          </a:xfrm>
          <a:prstGeom prst="rect">
            <a:avLst/>
          </a:prstGeom>
          <a:solidFill>
            <a:srgbClr val="00AA6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0815028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7400" y="2384362"/>
            <a:ext cx="2757694" cy="2298078"/>
          </a:xfrm>
          <a:prstGeom prst="rect">
            <a:avLst/>
          </a:prstGeom>
        </p:spPr>
      </p:pic>
      <p:sp>
        <p:nvSpPr>
          <p:cNvPr id="8" name="Rectangle 7"/>
          <p:cNvSpPr/>
          <p:nvPr userDrawn="1"/>
        </p:nvSpPr>
        <p:spPr>
          <a:xfrm>
            <a:off x="4292600" y="0"/>
            <a:ext cx="8013700" cy="7150100"/>
          </a:xfrm>
          <a:prstGeom prst="rect">
            <a:avLst/>
          </a:prstGeom>
          <a:solidFill>
            <a:srgbClr val="00AA6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" name="Picture 1"/>
          <p:cNvPicPr>
            <a:picLocks noChangeAspect="1"/>
          </p:cNvPicPr>
          <p:nvPr userDrawn="1"/>
        </p:nvPicPr>
        <p:blipFill>
          <a:blip r:embed="rId3">
            <a:alphaModFix am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96500" y="936873"/>
            <a:ext cx="5480049" cy="5427103"/>
          </a:xfrm>
          <a:prstGeom prst="rect">
            <a:avLst/>
          </a:prstGeom>
        </p:spPr>
      </p:pic>
      <p:sp>
        <p:nvSpPr>
          <p:cNvPr id="9" name="Title 1"/>
          <p:cNvSpPr>
            <a:spLocks noGrp="1"/>
          </p:cNvSpPr>
          <p:nvPr>
            <p:ph type="title" hasCustomPrompt="1"/>
          </p:nvPr>
        </p:nvSpPr>
        <p:spPr>
          <a:xfrm>
            <a:off x="4292600" y="3186843"/>
            <a:ext cx="8013700" cy="616917"/>
          </a:xfrm>
        </p:spPr>
        <p:txBody>
          <a:bodyPr>
            <a:noAutofit/>
          </a:bodyPr>
          <a:lstStyle>
            <a:lvl1pPr algn="ctr">
              <a:defRPr sz="4000" b="0" i="0">
                <a:solidFill>
                  <a:schemeClr val="bg1"/>
                </a:solidFill>
                <a:latin typeface="Arial" charset="0"/>
                <a:ea typeface="Arial" charset="0"/>
                <a:cs typeface="Arial" charset="0"/>
              </a:defRPr>
            </a:lvl1pPr>
          </a:lstStyle>
          <a:p>
            <a:r>
              <a:rPr lang="en-US"/>
              <a:t>Click to edit Master title style</a:t>
            </a:r>
            <a:br>
              <a:rPr lang="en-US"/>
            </a:br>
            <a:endParaRPr lang="en-US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0"/>
          </p:nvPr>
        </p:nvSpPr>
        <p:spPr>
          <a:xfrm>
            <a:off x="4292600" y="3912151"/>
            <a:ext cx="8013700" cy="1223963"/>
          </a:xfrm>
          <a:noFill/>
        </p:spPr>
        <p:txBody>
          <a:bodyPr>
            <a:normAutofit/>
          </a:bodyPr>
          <a:lstStyle>
            <a:lvl1pPr marL="0" indent="0" algn="ctr">
              <a:buNone/>
              <a:defRPr sz="2000" b="1">
                <a:solidFill>
                  <a:schemeClr val="bg1"/>
                </a:solidFill>
                <a:latin typeface="Arial" charset="0"/>
                <a:ea typeface="Arial" charset="0"/>
                <a:cs typeface="Arial" charset="0"/>
              </a:defRPr>
            </a:lvl1pPr>
            <a:lvl2pPr marL="457200" indent="0" algn="r">
              <a:buNone/>
              <a:defRPr b="1">
                <a:latin typeface="Times" charset="0"/>
                <a:ea typeface="Times" charset="0"/>
                <a:cs typeface="Times" charset="0"/>
              </a:defRPr>
            </a:lvl2pPr>
            <a:lvl3pPr marL="914400" indent="0" algn="r">
              <a:buNone/>
              <a:defRPr b="1">
                <a:latin typeface="Times" charset="0"/>
                <a:ea typeface="Times" charset="0"/>
                <a:cs typeface="Times" charset="0"/>
              </a:defRPr>
            </a:lvl3pPr>
            <a:lvl4pPr marL="1371600" indent="0" algn="r">
              <a:buNone/>
              <a:defRPr b="1">
                <a:latin typeface="Times" charset="0"/>
                <a:ea typeface="Times" charset="0"/>
                <a:cs typeface="Times" charset="0"/>
              </a:defRPr>
            </a:lvl4pPr>
            <a:lvl5pPr marL="1828800" indent="0" algn="r">
              <a:buNone/>
              <a:defRPr b="1">
                <a:latin typeface="Times" charset="0"/>
                <a:ea typeface="Times" charset="0"/>
                <a:cs typeface="Times" charset="0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raphic R &amp; Text 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icture Placeholder 9"/>
          <p:cNvSpPr>
            <a:spLocks noGrp="1"/>
          </p:cNvSpPr>
          <p:nvPr>
            <p:ph type="pic" sz="quarter" idx="10"/>
          </p:nvPr>
        </p:nvSpPr>
        <p:spPr>
          <a:xfrm>
            <a:off x="5600700" y="1222827"/>
            <a:ext cx="6210300" cy="4541780"/>
          </a:xfrm>
        </p:spPr>
        <p:txBody>
          <a:bodyPr/>
          <a:lstStyle/>
          <a:p>
            <a:endParaRPr lang="en-US"/>
          </a:p>
        </p:txBody>
      </p:sp>
      <p:sp>
        <p:nvSpPr>
          <p:cNvPr id="11" name="Content Placeholder 2"/>
          <p:cNvSpPr>
            <a:spLocks noGrp="1"/>
          </p:cNvSpPr>
          <p:nvPr>
            <p:ph sz="half" idx="1"/>
          </p:nvPr>
        </p:nvSpPr>
        <p:spPr>
          <a:xfrm>
            <a:off x="711200" y="1222826"/>
            <a:ext cx="4673600" cy="454178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buNone/>
              <a:defRPr sz="2400">
                <a:solidFill>
                  <a:srgbClr val="06038D"/>
                </a:solidFill>
                <a:latin typeface="Arial" charset="0"/>
                <a:ea typeface="Arial" charset="0"/>
                <a:cs typeface="Arial" charset="0"/>
              </a:defRPr>
            </a:lvl1pPr>
            <a:lvl2pPr marL="457200" indent="0">
              <a:lnSpc>
                <a:spcPct val="100000"/>
              </a:lnSpc>
              <a:buNone/>
              <a:defRPr sz="2000">
                <a:solidFill>
                  <a:srgbClr val="06038D"/>
                </a:solidFill>
                <a:latin typeface="Arial" charset="0"/>
                <a:ea typeface="Arial" charset="0"/>
                <a:cs typeface="Arial" charset="0"/>
              </a:defRPr>
            </a:lvl2pPr>
            <a:lvl3pPr marL="914400" indent="0">
              <a:lnSpc>
                <a:spcPct val="100000"/>
              </a:lnSpc>
              <a:buNone/>
              <a:defRPr sz="1800">
                <a:solidFill>
                  <a:srgbClr val="06038D"/>
                </a:solidFill>
                <a:latin typeface="Arial" charset="0"/>
                <a:ea typeface="Arial" charset="0"/>
                <a:cs typeface="Arial" charset="0"/>
              </a:defRPr>
            </a:lvl3pPr>
            <a:lvl4pPr marL="1371600" indent="0">
              <a:lnSpc>
                <a:spcPct val="100000"/>
              </a:lnSpc>
              <a:buNone/>
              <a:defRPr sz="1600">
                <a:solidFill>
                  <a:srgbClr val="06038D"/>
                </a:solidFill>
                <a:latin typeface="Arial" charset="0"/>
                <a:ea typeface="Arial" charset="0"/>
                <a:cs typeface="Arial" charset="0"/>
              </a:defRPr>
            </a:lvl4pPr>
            <a:lvl5pPr marL="1828800" indent="0">
              <a:lnSpc>
                <a:spcPct val="100000"/>
              </a:lnSpc>
              <a:buNone/>
              <a:defRPr sz="1600">
                <a:solidFill>
                  <a:srgbClr val="06038D"/>
                </a:solidFill>
                <a:latin typeface="Arial" charset="0"/>
                <a:ea typeface="Arial" charset="0"/>
                <a:cs typeface="Arial" charset="0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21" name="Content Placeholder 2"/>
          <p:cNvSpPr>
            <a:spLocks noGrp="1"/>
          </p:cNvSpPr>
          <p:nvPr>
            <p:ph sz="half" idx="11"/>
          </p:nvPr>
        </p:nvSpPr>
        <p:spPr>
          <a:xfrm>
            <a:off x="711200" y="582080"/>
            <a:ext cx="6565900" cy="436909"/>
          </a:xfrm>
        </p:spPr>
        <p:txBody>
          <a:bodyPr>
            <a:noAutofit/>
          </a:bodyPr>
          <a:lstStyle>
            <a:lvl1pPr marL="0" indent="0">
              <a:buNone/>
              <a:defRPr sz="3200" b="1">
                <a:solidFill>
                  <a:srgbClr val="06038D"/>
                </a:solidFill>
                <a:latin typeface="Arial" charset="0"/>
                <a:ea typeface="Arial" charset="0"/>
                <a:cs typeface="Arial" charset="0"/>
              </a:defRPr>
            </a:lvl1pPr>
            <a:lvl2pPr>
              <a:defRPr>
                <a:latin typeface="+mj-lt"/>
              </a:defRPr>
            </a:lvl2pPr>
            <a:lvl3pPr>
              <a:defRPr>
                <a:latin typeface="+mj-lt"/>
              </a:defRPr>
            </a:lvl3pPr>
            <a:lvl4pPr>
              <a:defRPr>
                <a:latin typeface="+mj-lt"/>
              </a:defRPr>
            </a:lvl4pPr>
            <a:lvl5pPr>
              <a:defRPr>
                <a:latin typeface="+mj-lt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2" name="Rectangle 11"/>
          <p:cNvSpPr/>
          <p:nvPr userDrawn="1"/>
        </p:nvSpPr>
        <p:spPr>
          <a:xfrm>
            <a:off x="0" y="0"/>
            <a:ext cx="12192000" cy="225287"/>
          </a:xfrm>
          <a:prstGeom prst="rect">
            <a:avLst/>
          </a:prstGeom>
          <a:solidFill>
            <a:srgbClr val="00AA6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3200" y="6287137"/>
            <a:ext cx="2755900" cy="418518"/>
          </a:xfrm>
          <a:prstGeom prst="rect">
            <a:avLst/>
          </a:prstGeom>
        </p:spPr>
      </p:pic>
      <p:cxnSp>
        <p:nvCxnSpPr>
          <p:cNvPr id="5" name="Straight Connector 4"/>
          <p:cNvCxnSpPr/>
          <p:nvPr userDrawn="1"/>
        </p:nvCxnSpPr>
        <p:spPr>
          <a:xfrm>
            <a:off x="203200" y="6121400"/>
            <a:ext cx="117348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TextBox 6"/>
          <p:cNvSpPr txBox="1"/>
          <p:nvPr userDrawn="1"/>
        </p:nvSpPr>
        <p:spPr>
          <a:xfrm>
            <a:off x="3810000" y="6325237"/>
            <a:ext cx="82042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200">
                <a:solidFill>
                  <a:srgbClr val="06038D"/>
                </a:solidFill>
                <a:latin typeface="Arial" charset="0"/>
                <a:ea typeface="Arial" charset="0"/>
                <a:cs typeface="Arial" charset="0"/>
              </a:rPr>
              <a:t>(989) 772-5938</a:t>
            </a:r>
            <a:r>
              <a:rPr lang="en-US" sz="1200" baseline="0">
                <a:solidFill>
                  <a:srgbClr val="06038D"/>
                </a:solidFill>
                <a:latin typeface="Arial" charset="0"/>
                <a:ea typeface="Arial" charset="0"/>
                <a:cs typeface="Arial" charset="0"/>
              </a:rPr>
              <a:t> | </a:t>
            </a:r>
            <a:r>
              <a:rPr lang="en-US" sz="1200" b="1" baseline="0">
                <a:solidFill>
                  <a:srgbClr val="06038D"/>
                </a:solidFill>
                <a:latin typeface="Arial" charset="0"/>
                <a:ea typeface="Arial" charset="0"/>
                <a:cs typeface="Arial" charset="0"/>
              </a:rPr>
              <a:t>Crisis Hotline </a:t>
            </a:r>
            <a:r>
              <a:rPr lang="en-US" sz="1200" baseline="0">
                <a:solidFill>
                  <a:srgbClr val="06038D"/>
                </a:solidFill>
                <a:latin typeface="Arial" charset="0"/>
                <a:ea typeface="Arial" charset="0"/>
                <a:cs typeface="Arial" charset="0"/>
              </a:rPr>
              <a:t>(800) 317-0708 | cmhcm.org</a:t>
            </a:r>
            <a:endParaRPr lang="en-US" sz="1200">
              <a:solidFill>
                <a:srgbClr val="06038D"/>
              </a:solidFill>
              <a:latin typeface="Arial" charset="0"/>
              <a:ea typeface="Arial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669151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raphic L &amp; Text 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icture Placeholder 9"/>
          <p:cNvSpPr>
            <a:spLocks noGrp="1"/>
          </p:cNvSpPr>
          <p:nvPr>
            <p:ph type="pic" sz="quarter" idx="10"/>
          </p:nvPr>
        </p:nvSpPr>
        <p:spPr>
          <a:xfrm>
            <a:off x="711198" y="1236083"/>
            <a:ext cx="6273801" cy="4627516"/>
          </a:xfrm>
        </p:spPr>
        <p:txBody>
          <a:bodyPr/>
          <a:lstStyle/>
          <a:p>
            <a:endParaRPr lang="en-US"/>
          </a:p>
        </p:txBody>
      </p:sp>
      <p:sp>
        <p:nvSpPr>
          <p:cNvPr id="11" name="Content Placeholder 2"/>
          <p:cNvSpPr>
            <a:spLocks noGrp="1"/>
          </p:cNvSpPr>
          <p:nvPr>
            <p:ph sz="half" idx="1"/>
          </p:nvPr>
        </p:nvSpPr>
        <p:spPr>
          <a:xfrm>
            <a:off x="7277100" y="1236082"/>
            <a:ext cx="4079460" cy="4627517"/>
          </a:xfrm>
        </p:spPr>
        <p:txBody>
          <a:bodyPr/>
          <a:lstStyle>
            <a:lvl1pPr marL="0" indent="0">
              <a:lnSpc>
                <a:spcPct val="100000"/>
              </a:lnSpc>
              <a:buNone/>
              <a:defRPr sz="2000">
                <a:solidFill>
                  <a:srgbClr val="06038D"/>
                </a:solidFill>
                <a:latin typeface="Arial" charset="0"/>
                <a:ea typeface="Arial" charset="0"/>
                <a:cs typeface="Arial" charset="0"/>
              </a:defRPr>
            </a:lvl1pPr>
            <a:lvl2pPr marL="457200" indent="0">
              <a:lnSpc>
                <a:spcPct val="100000"/>
              </a:lnSpc>
              <a:buNone/>
              <a:defRPr>
                <a:solidFill>
                  <a:srgbClr val="06038D"/>
                </a:solidFill>
                <a:latin typeface="Arial" charset="0"/>
                <a:ea typeface="Arial" charset="0"/>
                <a:cs typeface="Arial" charset="0"/>
              </a:defRPr>
            </a:lvl2pPr>
            <a:lvl3pPr marL="914400" indent="0">
              <a:lnSpc>
                <a:spcPct val="100000"/>
              </a:lnSpc>
              <a:buNone/>
              <a:defRPr>
                <a:solidFill>
                  <a:srgbClr val="06038D"/>
                </a:solidFill>
                <a:latin typeface="Arial" charset="0"/>
                <a:ea typeface="Arial" charset="0"/>
                <a:cs typeface="Arial" charset="0"/>
              </a:defRPr>
            </a:lvl3pPr>
            <a:lvl4pPr marL="1371600" indent="0">
              <a:lnSpc>
                <a:spcPct val="100000"/>
              </a:lnSpc>
              <a:buNone/>
              <a:defRPr>
                <a:solidFill>
                  <a:srgbClr val="06038D"/>
                </a:solidFill>
                <a:latin typeface="Arial" charset="0"/>
                <a:ea typeface="Arial" charset="0"/>
                <a:cs typeface="Arial" charset="0"/>
              </a:defRPr>
            </a:lvl4pPr>
            <a:lvl5pPr marL="1828800" indent="0">
              <a:lnSpc>
                <a:spcPct val="100000"/>
              </a:lnSpc>
              <a:buNone/>
              <a:defRPr>
                <a:solidFill>
                  <a:srgbClr val="06038D"/>
                </a:solidFill>
                <a:latin typeface="Arial" charset="0"/>
                <a:ea typeface="Arial" charset="0"/>
                <a:cs typeface="Arial" charset="0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2" name="Rectangle 11"/>
          <p:cNvSpPr/>
          <p:nvPr userDrawn="1"/>
        </p:nvSpPr>
        <p:spPr>
          <a:xfrm>
            <a:off x="0" y="0"/>
            <a:ext cx="12192000" cy="225287"/>
          </a:xfrm>
          <a:prstGeom prst="rect">
            <a:avLst/>
          </a:prstGeom>
          <a:solidFill>
            <a:srgbClr val="00AA6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Content Placeholder 2"/>
          <p:cNvSpPr>
            <a:spLocks noGrp="1"/>
          </p:cNvSpPr>
          <p:nvPr>
            <p:ph sz="half" idx="12"/>
          </p:nvPr>
        </p:nvSpPr>
        <p:spPr>
          <a:xfrm>
            <a:off x="711200" y="582080"/>
            <a:ext cx="6565900" cy="436909"/>
          </a:xfrm>
        </p:spPr>
        <p:txBody>
          <a:bodyPr>
            <a:noAutofit/>
          </a:bodyPr>
          <a:lstStyle>
            <a:lvl1pPr marL="0" indent="0">
              <a:buNone/>
              <a:defRPr sz="3200" b="1">
                <a:solidFill>
                  <a:srgbClr val="06038D"/>
                </a:solidFill>
                <a:latin typeface="Arial" charset="0"/>
                <a:ea typeface="Arial" charset="0"/>
                <a:cs typeface="Arial" charset="0"/>
              </a:defRPr>
            </a:lvl1pPr>
            <a:lvl2pPr>
              <a:defRPr>
                <a:latin typeface="+mj-lt"/>
              </a:defRPr>
            </a:lvl2pPr>
            <a:lvl3pPr>
              <a:defRPr>
                <a:latin typeface="+mj-lt"/>
              </a:defRPr>
            </a:lvl3pPr>
            <a:lvl4pPr>
              <a:defRPr>
                <a:latin typeface="+mj-lt"/>
              </a:defRPr>
            </a:lvl4pPr>
            <a:lvl5pPr>
              <a:defRPr>
                <a:latin typeface="+mj-lt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16" name="Picture 15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3200" y="6287137"/>
            <a:ext cx="2755900" cy="418518"/>
          </a:xfrm>
          <a:prstGeom prst="rect">
            <a:avLst/>
          </a:prstGeom>
        </p:spPr>
      </p:pic>
      <p:cxnSp>
        <p:nvCxnSpPr>
          <p:cNvPr id="17" name="Straight Connector 16"/>
          <p:cNvCxnSpPr/>
          <p:nvPr userDrawn="1"/>
        </p:nvCxnSpPr>
        <p:spPr>
          <a:xfrm>
            <a:off x="203200" y="6121400"/>
            <a:ext cx="117348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TextBox 17"/>
          <p:cNvSpPr txBox="1"/>
          <p:nvPr userDrawn="1"/>
        </p:nvSpPr>
        <p:spPr>
          <a:xfrm>
            <a:off x="3810000" y="6325237"/>
            <a:ext cx="82042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200">
                <a:solidFill>
                  <a:srgbClr val="06038D"/>
                </a:solidFill>
                <a:latin typeface="Arial" charset="0"/>
                <a:ea typeface="Arial" charset="0"/>
                <a:cs typeface="Arial" charset="0"/>
              </a:rPr>
              <a:t>(989) 772-5938</a:t>
            </a:r>
            <a:r>
              <a:rPr lang="en-US" sz="1200" baseline="0">
                <a:solidFill>
                  <a:srgbClr val="06038D"/>
                </a:solidFill>
                <a:latin typeface="Arial" charset="0"/>
                <a:ea typeface="Arial" charset="0"/>
                <a:cs typeface="Arial" charset="0"/>
              </a:rPr>
              <a:t> | </a:t>
            </a:r>
            <a:r>
              <a:rPr lang="en-US" sz="1200" b="1" baseline="0">
                <a:solidFill>
                  <a:srgbClr val="06038D"/>
                </a:solidFill>
                <a:latin typeface="Arial" charset="0"/>
                <a:ea typeface="Arial" charset="0"/>
                <a:cs typeface="Arial" charset="0"/>
              </a:rPr>
              <a:t>Crisis Hotline </a:t>
            </a:r>
            <a:r>
              <a:rPr lang="en-US" sz="1200" baseline="0">
                <a:solidFill>
                  <a:srgbClr val="06038D"/>
                </a:solidFill>
                <a:latin typeface="Arial" charset="0"/>
                <a:ea typeface="Arial" charset="0"/>
                <a:cs typeface="Arial" charset="0"/>
              </a:rPr>
              <a:t>(800) 317-0708 | cmhcm.org</a:t>
            </a:r>
            <a:endParaRPr lang="en-US" sz="1200">
              <a:solidFill>
                <a:srgbClr val="06038D"/>
              </a:solidFill>
              <a:latin typeface="Arial" charset="0"/>
              <a:ea typeface="Arial" charset="0"/>
              <a:cs typeface="Arial" charset="0"/>
            </a:endParaRP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raphic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icture Placeholder 9"/>
          <p:cNvSpPr>
            <a:spLocks noGrp="1"/>
          </p:cNvSpPr>
          <p:nvPr>
            <p:ph type="pic" sz="quarter" idx="10"/>
          </p:nvPr>
        </p:nvSpPr>
        <p:spPr>
          <a:xfrm>
            <a:off x="711198" y="1236083"/>
            <a:ext cx="10718802" cy="4627516"/>
          </a:xfrm>
        </p:spPr>
        <p:txBody>
          <a:bodyPr/>
          <a:lstStyle/>
          <a:p>
            <a:endParaRPr lang="en-US"/>
          </a:p>
        </p:txBody>
      </p:sp>
      <p:sp>
        <p:nvSpPr>
          <p:cNvPr id="12" name="Rectangle 11"/>
          <p:cNvSpPr/>
          <p:nvPr userDrawn="1"/>
        </p:nvSpPr>
        <p:spPr>
          <a:xfrm>
            <a:off x="0" y="0"/>
            <a:ext cx="12192000" cy="225287"/>
          </a:xfrm>
          <a:prstGeom prst="rect">
            <a:avLst/>
          </a:prstGeom>
          <a:solidFill>
            <a:srgbClr val="00AA6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Content Placeholder 2"/>
          <p:cNvSpPr>
            <a:spLocks noGrp="1"/>
          </p:cNvSpPr>
          <p:nvPr>
            <p:ph sz="half" idx="12"/>
          </p:nvPr>
        </p:nvSpPr>
        <p:spPr>
          <a:xfrm>
            <a:off x="711200" y="582080"/>
            <a:ext cx="6565900" cy="436909"/>
          </a:xfrm>
        </p:spPr>
        <p:txBody>
          <a:bodyPr>
            <a:noAutofit/>
          </a:bodyPr>
          <a:lstStyle>
            <a:lvl1pPr marL="0" indent="0">
              <a:buNone/>
              <a:defRPr sz="3200" b="1">
                <a:solidFill>
                  <a:srgbClr val="06038D"/>
                </a:solidFill>
                <a:latin typeface="Arial" charset="0"/>
                <a:ea typeface="Arial" charset="0"/>
                <a:cs typeface="Arial" charset="0"/>
              </a:defRPr>
            </a:lvl1pPr>
            <a:lvl2pPr>
              <a:defRPr>
                <a:latin typeface="+mj-lt"/>
              </a:defRPr>
            </a:lvl2pPr>
            <a:lvl3pPr>
              <a:defRPr>
                <a:latin typeface="+mj-lt"/>
              </a:defRPr>
            </a:lvl3pPr>
            <a:lvl4pPr>
              <a:defRPr>
                <a:latin typeface="+mj-lt"/>
              </a:defRPr>
            </a:lvl4pPr>
            <a:lvl5pPr>
              <a:defRPr>
                <a:latin typeface="+mj-lt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16" name="Picture 15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3200" y="6287137"/>
            <a:ext cx="2755900" cy="418518"/>
          </a:xfrm>
          <a:prstGeom prst="rect">
            <a:avLst/>
          </a:prstGeom>
        </p:spPr>
      </p:pic>
      <p:cxnSp>
        <p:nvCxnSpPr>
          <p:cNvPr id="17" name="Straight Connector 16"/>
          <p:cNvCxnSpPr/>
          <p:nvPr userDrawn="1"/>
        </p:nvCxnSpPr>
        <p:spPr>
          <a:xfrm>
            <a:off x="203200" y="6121400"/>
            <a:ext cx="117348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TextBox 17"/>
          <p:cNvSpPr txBox="1"/>
          <p:nvPr userDrawn="1"/>
        </p:nvSpPr>
        <p:spPr>
          <a:xfrm>
            <a:off x="3810000" y="6325237"/>
            <a:ext cx="82042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200">
                <a:solidFill>
                  <a:srgbClr val="06038D"/>
                </a:solidFill>
                <a:latin typeface="Arial" charset="0"/>
                <a:ea typeface="Arial" charset="0"/>
                <a:cs typeface="Arial" charset="0"/>
              </a:rPr>
              <a:t>(989) 772-5938</a:t>
            </a:r>
            <a:r>
              <a:rPr lang="en-US" sz="1200" baseline="0">
                <a:solidFill>
                  <a:srgbClr val="06038D"/>
                </a:solidFill>
                <a:latin typeface="Arial" charset="0"/>
                <a:ea typeface="Arial" charset="0"/>
                <a:cs typeface="Arial" charset="0"/>
              </a:rPr>
              <a:t> | </a:t>
            </a:r>
            <a:r>
              <a:rPr lang="en-US" sz="1200" b="1" baseline="0">
                <a:solidFill>
                  <a:srgbClr val="06038D"/>
                </a:solidFill>
                <a:latin typeface="Arial" charset="0"/>
                <a:ea typeface="Arial" charset="0"/>
                <a:cs typeface="Arial" charset="0"/>
              </a:rPr>
              <a:t>Crisis Hotline </a:t>
            </a:r>
            <a:r>
              <a:rPr lang="en-US" sz="1200" baseline="0">
                <a:solidFill>
                  <a:srgbClr val="06038D"/>
                </a:solidFill>
                <a:latin typeface="Arial" charset="0"/>
                <a:ea typeface="Arial" charset="0"/>
                <a:cs typeface="Arial" charset="0"/>
              </a:rPr>
              <a:t>(800) 317-0708 | cmhcm.org</a:t>
            </a:r>
            <a:endParaRPr lang="en-US" sz="1200">
              <a:solidFill>
                <a:srgbClr val="06038D"/>
              </a:solidFill>
              <a:latin typeface="Arial" charset="0"/>
              <a:ea typeface="Arial" charset="0"/>
              <a:cs typeface="Arial" charset="0"/>
            </a:endParaRP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Graphic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icture Placeholder 9"/>
          <p:cNvSpPr>
            <a:spLocks noGrp="1"/>
          </p:cNvSpPr>
          <p:nvPr>
            <p:ph type="pic" sz="quarter" idx="10"/>
          </p:nvPr>
        </p:nvSpPr>
        <p:spPr>
          <a:xfrm>
            <a:off x="711198" y="1236083"/>
            <a:ext cx="4991102" cy="4627516"/>
          </a:xfrm>
        </p:spPr>
        <p:txBody>
          <a:bodyPr/>
          <a:lstStyle/>
          <a:p>
            <a:endParaRPr lang="en-US"/>
          </a:p>
        </p:txBody>
      </p:sp>
      <p:sp>
        <p:nvSpPr>
          <p:cNvPr id="12" name="Rectangle 11"/>
          <p:cNvSpPr/>
          <p:nvPr userDrawn="1"/>
        </p:nvSpPr>
        <p:spPr>
          <a:xfrm>
            <a:off x="0" y="0"/>
            <a:ext cx="12192000" cy="225287"/>
          </a:xfrm>
          <a:prstGeom prst="rect">
            <a:avLst/>
          </a:prstGeom>
          <a:solidFill>
            <a:srgbClr val="00AA6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Content Placeholder 2"/>
          <p:cNvSpPr>
            <a:spLocks noGrp="1"/>
          </p:cNvSpPr>
          <p:nvPr>
            <p:ph sz="half" idx="12"/>
          </p:nvPr>
        </p:nvSpPr>
        <p:spPr>
          <a:xfrm>
            <a:off x="711200" y="582080"/>
            <a:ext cx="6565900" cy="436909"/>
          </a:xfrm>
        </p:spPr>
        <p:txBody>
          <a:bodyPr>
            <a:noAutofit/>
          </a:bodyPr>
          <a:lstStyle>
            <a:lvl1pPr marL="0" indent="0">
              <a:buNone/>
              <a:defRPr sz="3200" b="1">
                <a:solidFill>
                  <a:srgbClr val="06038D"/>
                </a:solidFill>
                <a:latin typeface="Arial" charset="0"/>
                <a:ea typeface="Arial" charset="0"/>
                <a:cs typeface="Arial" charset="0"/>
              </a:defRPr>
            </a:lvl1pPr>
            <a:lvl2pPr>
              <a:defRPr>
                <a:latin typeface="+mj-lt"/>
              </a:defRPr>
            </a:lvl2pPr>
            <a:lvl3pPr>
              <a:defRPr>
                <a:latin typeface="+mj-lt"/>
              </a:defRPr>
            </a:lvl3pPr>
            <a:lvl4pPr>
              <a:defRPr>
                <a:latin typeface="+mj-lt"/>
              </a:defRPr>
            </a:lvl4pPr>
            <a:lvl5pPr>
              <a:defRPr>
                <a:latin typeface="+mj-lt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16" name="Picture 15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3200" y="6287137"/>
            <a:ext cx="2755900" cy="418518"/>
          </a:xfrm>
          <a:prstGeom prst="rect">
            <a:avLst/>
          </a:prstGeom>
        </p:spPr>
      </p:pic>
      <p:cxnSp>
        <p:nvCxnSpPr>
          <p:cNvPr id="17" name="Straight Connector 16"/>
          <p:cNvCxnSpPr/>
          <p:nvPr userDrawn="1"/>
        </p:nvCxnSpPr>
        <p:spPr>
          <a:xfrm>
            <a:off x="203200" y="6121400"/>
            <a:ext cx="117348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TextBox 17"/>
          <p:cNvSpPr txBox="1"/>
          <p:nvPr userDrawn="1"/>
        </p:nvSpPr>
        <p:spPr>
          <a:xfrm>
            <a:off x="3810000" y="6325237"/>
            <a:ext cx="82042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200">
                <a:solidFill>
                  <a:srgbClr val="06038D"/>
                </a:solidFill>
                <a:latin typeface="Arial" charset="0"/>
                <a:ea typeface="Arial" charset="0"/>
                <a:cs typeface="Arial" charset="0"/>
              </a:rPr>
              <a:t>(989) 772-5938</a:t>
            </a:r>
            <a:r>
              <a:rPr lang="en-US" sz="1200" baseline="0">
                <a:solidFill>
                  <a:srgbClr val="06038D"/>
                </a:solidFill>
                <a:latin typeface="Arial" charset="0"/>
                <a:ea typeface="Arial" charset="0"/>
                <a:cs typeface="Arial" charset="0"/>
              </a:rPr>
              <a:t> | </a:t>
            </a:r>
            <a:r>
              <a:rPr lang="en-US" sz="1200" b="1" baseline="0">
                <a:solidFill>
                  <a:srgbClr val="06038D"/>
                </a:solidFill>
                <a:latin typeface="Arial" charset="0"/>
                <a:ea typeface="Arial" charset="0"/>
                <a:cs typeface="Arial" charset="0"/>
              </a:rPr>
              <a:t>Crisis Hotline </a:t>
            </a:r>
            <a:r>
              <a:rPr lang="en-US" sz="1200" baseline="0">
                <a:solidFill>
                  <a:srgbClr val="06038D"/>
                </a:solidFill>
                <a:latin typeface="Arial" charset="0"/>
                <a:ea typeface="Arial" charset="0"/>
                <a:cs typeface="Arial" charset="0"/>
              </a:rPr>
              <a:t>(800) 317-0708 | cmhcm.org</a:t>
            </a:r>
            <a:endParaRPr lang="en-US" sz="1200">
              <a:solidFill>
                <a:srgbClr val="06038D"/>
              </a:solidFill>
              <a:latin typeface="Arial" charset="0"/>
              <a:ea typeface="Arial" charset="0"/>
              <a:cs typeface="Arial" charset="0"/>
            </a:endParaRPr>
          </a:p>
        </p:txBody>
      </p:sp>
      <p:sp>
        <p:nvSpPr>
          <p:cNvPr id="8" name="Picture Placeholder 9"/>
          <p:cNvSpPr>
            <a:spLocks noGrp="1"/>
          </p:cNvSpPr>
          <p:nvPr>
            <p:ph type="pic" sz="quarter" idx="13"/>
          </p:nvPr>
        </p:nvSpPr>
        <p:spPr>
          <a:xfrm>
            <a:off x="6222998" y="1236083"/>
            <a:ext cx="5092702" cy="4627516"/>
          </a:xfrm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Column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23900" y="1257439"/>
            <a:ext cx="10845800" cy="4203561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buNone/>
              <a:defRPr sz="2400">
                <a:solidFill>
                  <a:srgbClr val="06038D"/>
                </a:solidFill>
                <a:latin typeface="Arial" charset="0"/>
                <a:ea typeface="Arial" charset="0"/>
                <a:cs typeface="Arial" charset="0"/>
              </a:defRPr>
            </a:lvl1pPr>
            <a:lvl2pPr marL="457200" indent="0">
              <a:lnSpc>
                <a:spcPct val="100000"/>
              </a:lnSpc>
              <a:buNone/>
              <a:defRPr sz="2000">
                <a:solidFill>
                  <a:srgbClr val="06038D"/>
                </a:solidFill>
                <a:latin typeface="Arial" charset="0"/>
                <a:ea typeface="Arial" charset="0"/>
                <a:cs typeface="Arial" charset="0"/>
              </a:defRPr>
            </a:lvl2pPr>
            <a:lvl3pPr marL="914400" indent="0">
              <a:lnSpc>
                <a:spcPct val="100000"/>
              </a:lnSpc>
              <a:buNone/>
              <a:defRPr sz="1800">
                <a:solidFill>
                  <a:srgbClr val="06038D"/>
                </a:solidFill>
                <a:latin typeface="Arial" charset="0"/>
                <a:ea typeface="Arial" charset="0"/>
                <a:cs typeface="Arial" charset="0"/>
              </a:defRPr>
            </a:lvl3pPr>
            <a:lvl4pPr marL="1371600" indent="0">
              <a:lnSpc>
                <a:spcPct val="100000"/>
              </a:lnSpc>
              <a:buNone/>
              <a:defRPr sz="1600">
                <a:solidFill>
                  <a:srgbClr val="06038D"/>
                </a:solidFill>
                <a:latin typeface="Arial" charset="0"/>
                <a:ea typeface="Arial" charset="0"/>
                <a:cs typeface="Arial" charset="0"/>
              </a:defRPr>
            </a:lvl4pPr>
            <a:lvl5pPr marL="1828800" indent="0">
              <a:lnSpc>
                <a:spcPct val="100000"/>
              </a:lnSpc>
              <a:buNone/>
              <a:defRPr sz="1600">
                <a:solidFill>
                  <a:srgbClr val="06038D"/>
                </a:solidFill>
                <a:latin typeface="Arial" charset="0"/>
                <a:ea typeface="Arial" charset="0"/>
                <a:cs typeface="Arial" charset="0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4" name="Rectangle 13"/>
          <p:cNvSpPr/>
          <p:nvPr userDrawn="1"/>
        </p:nvSpPr>
        <p:spPr>
          <a:xfrm>
            <a:off x="0" y="0"/>
            <a:ext cx="12192000" cy="225287"/>
          </a:xfrm>
          <a:prstGeom prst="rect">
            <a:avLst/>
          </a:prstGeom>
          <a:solidFill>
            <a:srgbClr val="00AA6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Content Placeholder 2"/>
          <p:cNvSpPr>
            <a:spLocks noGrp="1"/>
          </p:cNvSpPr>
          <p:nvPr>
            <p:ph sz="half" idx="12"/>
          </p:nvPr>
        </p:nvSpPr>
        <p:spPr>
          <a:xfrm>
            <a:off x="711200" y="582080"/>
            <a:ext cx="6565900" cy="436909"/>
          </a:xfrm>
        </p:spPr>
        <p:txBody>
          <a:bodyPr>
            <a:noAutofit/>
          </a:bodyPr>
          <a:lstStyle>
            <a:lvl1pPr marL="0" indent="0">
              <a:buNone/>
              <a:defRPr sz="3200" b="1">
                <a:solidFill>
                  <a:srgbClr val="06038D"/>
                </a:solidFill>
                <a:latin typeface="Arial" charset="0"/>
                <a:ea typeface="Arial" charset="0"/>
                <a:cs typeface="Arial" charset="0"/>
              </a:defRPr>
            </a:lvl1pPr>
            <a:lvl2pPr>
              <a:defRPr>
                <a:latin typeface="+mj-lt"/>
              </a:defRPr>
            </a:lvl2pPr>
            <a:lvl3pPr>
              <a:defRPr>
                <a:latin typeface="+mj-lt"/>
              </a:defRPr>
            </a:lvl3pPr>
            <a:lvl4pPr>
              <a:defRPr>
                <a:latin typeface="+mj-lt"/>
              </a:defRPr>
            </a:lvl4pPr>
            <a:lvl5pPr>
              <a:defRPr>
                <a:latin typeface="+mj-lt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12" name="Picture 11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3200" y="6287137"/>
            <a:ext cx="2755900" cy="418518"/>
          </a:xfrm>
          <a:prstGeom prst="rect">
            <a:avLst/>
          </a:prstGeom>
        </p:spPr>
      </p:pic>
      <p:cxnSp>
        <p:nvCxnSpPr>
          <p:cNvPr id="13" name="Straight Connector 12"/>
          <p:cNvCxnSpPr/>
          <p:nvPr userDrawn="1"/>
        </p:nvCxnSpPr>
        <p:spPr>
          <a:xfrm>
            <a:off x="203200" y="6121400"/>
            <a:ext cx="117348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TextBox 15"/>
          <p:cNvSpPr txBox="1"/>
          <p:nvPr userDrawn="1"/>
        </p:nvSpPr>
        <p:spPr>
          <a:xfrm>
            <a:off x="3810000" y="6325237"/>
            <a:ext cx="82042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200">
                <a:solidFill>
                  <a:srgbClr val="06038D"/>
                </a:solidFill>
                <a:latin typeface="Arial" charset="0"/>
                <a:ea typeface="Arial" charset="0"/>
                <a:cs typeface="Arial" charset="0"/>
              </a:rPr>
              <a:t>(989) 772-5938</a:t>
            </a:r>
            <a:r>
              <a:rPr lang="en-US" sz="1200" baseline="0">
                <a:solidFill>
                  <a:srgbClr val="06038D"/>
                </a:solidFill>
                <a:latin typeface="Arial" charset="0"/>
                <a:ea typeface="Arial" charset="0"/>
                <a:cs typeface="Arial" charset="0"/>
              </a:rPr>
              <a:t> | </a:t>
            </a:r>
            <a:r>
              <a:rPr lang="en-US" sz="1200" b="1" baseline="0">
                <a:solidFill>
                  <a:srgbClr val="06038D"/>
                </a:solidFill>
                <a:latin typeface="Arial" charset="0"/>
                <a:ea typeface="Arial" charset="0"/>
                <a:cs typeface="Arial" charset="0"/>
              </a:rPr>
              <a:t>Crisis Hotline </a:t>
            </a:r>
            <a:r>
              <a:rPr lang="en-US" sz="1200" baseline="0">
                <a:solidFill>
                  <a:srgbClr val="06038D"/>
                </a:solidFill>
                <a:latin typeface="Arial" charset="0"/>
                <a:ea typeface="Arial" charset="0"/>
                <a:cs typeface="Arial" charset="0"/>
              </a:rPr>
              <a:t>(800) 317-0708 | cmhcm.org</a:t>
            </a:r>
            <a:endParaRPr lang="en-US" sz="1200">
              <a:solidFill>
                <a:srgbClr val="06038D"/>
              </a:solidFill>
              <a:latin typeface="Arial" charset="0"/>
              <a:ea typeface="Arial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4429413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ransition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/>
          </p:nvPr>
        </p:nvSpPr>
        <p:spPr>
          <a:xfrm>
            <a:off x="0" y="2601982"/>
            <a:ext cx="12192000" cy="1079362"/>
          </a:xfrm>
        </p:spPr>
        <p:txBody>
          <a:bodyPr/>
          <a:lstStyle>
            <a:lvl1pPr algn="ctr">
              <a:defRPr>
                <a:solidFill>
                  <a:schemeClr val="bg1"/>
                </a:solidFill>
                <a:latin typeface="Arial" charset="0"/>
                <a:ea typeface="Arial" charset="0"/>
                <a:cs typeface="Arial" charset="0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10" name="Content Placeholder 9"/>
          <p:cNvSpPr>
            <a:spLocks noGrp="1"/>
          </p:cNvSpPr>
          <p:nvPr>
            <p:ph sz="quarter" idx="10"/>
          </p:nvPr>
        </p:nvSpPr>
        <p:spPr>
          <a:xfrm>
            <a:off x="0" y="3937000"/>
            <a:ext cx="12192000" cy="13081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bg1"/>
                </a:solidFill>
                <a:latin typeface="Arial" charset="0"/>
                <a:ea typeface="Arial" charset="0"/>
                <a:cs typeface="Arial" charset="0"/>
              </a:defRPr>
            </a:lvl1pPr>
            <a:lvl2pPr marL="457200" indent="0" algn="ctr">
              <a:buNone/>
              <a:defRPr>
                <a:solidFill>
                  <a:schemeClr val="bg1"/>
                </a:solidFill>
                <a:latin typeface="Times" charset="0"/>
                <a:ea typeface="Times" charset="0"/>
                <a:cs typeface="Times" charset="0"/>
              </a:defRPr>
            </a:lvl2pPr>
            <a:lvl3pPr marL="914400" indent="0" algn="ctr">
              <a:buNone/>
              <a:defRPr>
                <a:solidFill>
                  <a:schemeClr val="bg1"/>
                </a:solidFill>
                <a:latin typeface="Times" charset="0"/>
                <a:ea typeface="Times" charset="0"/>
                <a:cs typeface="Times" charset="0"/>
              </a:defRPr>
            </a:lvl3pPr>
            <a:lvl4pPr marL="1371600" indent="0" algn="ctr">
              <a:buNone/>
              <a:defRPr>
                <a:solidFill>
                  <a:schemeClr val="bg1"/>
                </a:solidFill>
                <a:latin typeface="Times" charset="0"/>
                <a:ea typeface="Times" charset="0"/>
                <a:cs typeface="Times" charset="0"/>
              </a:defRPr>
            </a:lvl4pPr>
            <a:lvl5pPr marL="1828800" indent="0" algn="ctr">
              <a:buNone/>
              <a:defRPr>
                <a:solidFill>
                  <a:schemeClr val="bg1"/>
                </a:solidFill>
                <a:latin typeface="Times" charset="0"/>
                <a:ea typeface="Times" charset="0"/>
                <a:cs typeface="Times" charset="0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5816556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ransition 2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/>
          </p:nvPr>
        </p:nvSpPr>
        <p:spPr>
          <a:xfrm>
            <a:off x="0" y="2601982"/>
            <a:ext cx="12192000" cy="1079362"/>
          </a:xfrm>
        </p:spPr>
        <p:txBody>
          <a:bodyPr/>
          <a:lstStyle>
            <a:lvl1pPr algn="ctr">
              <a:defRPr>
                <a:solidFill>
                  <a:schemeClr val="bg1"/>
                </a:solidFill>
                <a:latin typeface="Arial" charset="0"/>
                <a:ea typeface="Arial" charset="0"/>
                <a:cs typeface="Arial" charset="0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10" name="Content Placeholder 9"/>
          <p:cNvSpPr>
            <a:spLocks noGrp="1"/>
          </p:cNvSpPr>
          <p:nvPr>
            <p:ph sz="quarter" idx="10"/>
          </p:nvPr>
        </p:nvSpPr>
        <p:spPr>
          <a:xfrm>
            <a:off x="0" y="3937000"/>
            <a:ext cx="12192000" cy="13081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bg1"/>
                </a:solidFill>
                <a:latin typeface="Arial" charset="0"/>
                <a:ea typeface="Arial" charset="0"/>
                <a:cs typeface="Arial" charset="0"/>
              </a:defRPr>
            </a:lvl1pPr>
            <a:lvl2pPr marL="457200" indent="0" algn="ctr">
              <a:buNone/>
              <a:defRPr>
                <a:solidFill>
                  <a:schemeClr val="bg1"/>
                </a:solidFill>
                <a:latin typeface="Times" charset="0"/>
                <a:ea typeface="Times" charset="0"/>
                <a:cs typeface="Times" charset="0"/>
              </a:defRPr>
            </a:lvl2pPr>
            <a:lvl3pPr marL="914400" indent="0" algn="ctr">
              <a:buNone/>
              <a:defRPr>
                <a:solidFill>
                  <a:schemeClr val="bg1"/>
                </a:solidFill>
                <a:latin typeface="Times" charset="0"/>
                <a:ea typeface="Times" charset="0"/>
                <a:cs typeface="Times" charset="0"/>
              </a:defRPr>
            </a:lvl3pPr>
            <a:lvl4pPr marL="1371600" indent="0" algn="ctr">
              <a:buNone/>
              <a:defRPr>
                <a:solidFill>
                  <a:schemeClr val="bg1"/>
                </a:solidFill>
                <a:latin typeface="Times" charset="0"/>
                <a:ea typeface="Times" charset="0"/>
                <a:cs typeface="Times" charset="0"/>
              </a:defRPr>
            </a:lvl4pPr>
            <a:lvl5pPr marL="1828800" indent="0" algn="ctr">
              <a:buNone/>
              <a:defRPr>
                <a:solidFill>
                  <a:schemeClr val="bg1"/>
                </a:solidFill>
                <a:latin typeface="Times" charset="0"/>
                <a:ea typeface="Times" charset="0"/>
                <a:cs typeface="Times" charset="0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7813F7-9668-B648-87A8-37BEEB5AC594}" type="datetimeFigureOut">
              <a:rPr lang="en-US" smtClean="0"/>
              <a:t>5/24/2023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10392A7-E29D-454A-BA25-6F36538AE9C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3641725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60" r:id="rId2"/>
    <p:sldLayoutId id="2147483654" r:id="rId3"/>
    <p:sldLayoutId id="2147483656" r:id="rId4"/>
    <p:sldLayoutId id="2147483657" r:id="rId5"/>
    <p:sldLayoutId id="2147483658" r:id="rId6"/>
    <p:sldLayoutId id="2147483652" r:id="rId7"/>
    <p:sldLayoutId id="2147483655" r:id="rId8"/>
    <p:sldLayoutId id="2147483659" r:id="rId9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gif"/><Relationship Id="rId5" Type="http://schemas.openxmlformats.org/officeDocument/2006/relationships/image" Target="../media/image8.gif"/><Relationship Id="rId4" Type="http://schemas.openxmlformats.org/officeDocument/2006/relationships/image" Target="../media/image7.gi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11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6.png"/><Relationship Id="rId4" Type="http://schemas.openxmlformats.org/officeDocument/2006/relationships/customXml" Target="../ink/ink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6.png"/><Relationship Id="rId4" Type="http://schemas.openxmlformats.org/officeDocument/2006/relationships/customXml" Target="../ink/ink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5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3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3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20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22.jpeg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png"/><Relationship Id="rId3" Type="http://schemas.openxmlformats.org/officeDocument/2006/relationships/customXml" Target="../ink/ink3.xml"/><Relationship Id="rId7" Type="http://schemas.openxmlformats.org/officeDocument/2006/relationships/customXml" Target="../ink/ink5.xml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6.png"/><Relationship Id="rId5" Type="http://schemas.openxmlformats.org/officeDocument/2006/relationships/customXml" Target="../ink/ink4.xml"/><Relationship Id="rId4" Type="http://schemas.openxmlformats.org/officeDocument/2006/relationships/image" Target="../media/image25.png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Data Collection</a:t>
            </a:r>
          </a:p>
        </p:txBody>
      </p:sp>
    </p:spTree>
    <p:extLst>
      <p:ext uri="{BB962C8B-B14F-4D97-AF65-F5344CB8AC3E}">
        <p14:creationId xmlns:p14="http://schemas.microsoft.com/office/powerpoint/2010/main" val="106224757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49D3790B-8B04-49FA-8889-D08D1391A89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083218" y="543299"/>
            <a:ext cx="2609860" cy="2645858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F74D67BB-0EEC-4B73-AE08-AC9D513660E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846594" y="543299"/>
            <a:ext cx="3262190" cy="2474221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775D0155-35AD-4247-839D-DB186EC663A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886989" y="3189157"/>
            <a:ext cx="3221795" cy="2684830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982B962D-0C1F-4A4F-8BB7-89CEF37FC0F0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083218" y="3563991"/>
            <a:ext cx="4762500" cy="2171700"/>
          </a:xfrm>
          <a:prstGeom prst="rect">
            <a:avLst/>
          </a:prstGeom>
        </p:spPr>
      </p:pic>
      <p:sp>
        <p:nvSpPr>
          <p:cNvPr id="15" name="Rectangle 14">
            <a:extLst>
              <a:ext uri="{FF2B5EF4-FFF2-40B4-BE49-F238E27FC236}">
                <a16:creationId xmlns:a16="http://schemas.microsoft.com/office/drawing/2014/main" id="{E967ED28-E104-4970-B6C2-F2C350DC084E}"/>
              </a:ext>
            </a:extLst>
          </p:cNvPr>
          <p:cNvSpPr/>
          <p:nvPr/>
        </p:nvSpPr>
        <p:spPr>
          <a:xfrm>
            <a:off x="655247" y="1073220"/>
            <a:ext cx="820856" cy="132343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8000" b="0" cap="none" spc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1</a:t>
            </a: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091B17E1-696F-4C7B-B076-53C6B6BF3052}"/>
              </a:ext>
            </a:extLst>
          </p:cNvPr>
          <p:cNvSpPr/>
          <p:nvPr/>
        </p:nvSpPr>
        <p:spPr>
          <a:xfrm>
            <a:off x="6096000" y="1073219"/>
            <a:ext cx="820856" cy="132343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800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2</a:t>
            </a:r>
            <a:endParaRPr lang="en-US" sz="8000" b="0" cap="none" spc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51DD2BFA-58FC-4ADA-9452-2D32A720C807}"/>
              </a:ext>
            </a:extLst>
          </p:cNvPr>
          <p:cNvSpPr/>
          <p:nvPr/>
        </p:nvSpPr>
        <p:spPr>
          <a:xfrm>
            <a:off x="655247" y="3799622"/>
            <a:ext cx="820856" cy="132343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800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3</a:t>
            </a:r>
            <a:endParaRPr lang="en-US" sz="8000" b="0" cap="none" spc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C698D003-6964-4E25-BA89-53EA791C3E3A}"/>
              </a:ext>
            </a:extLst>
          </p:cNvPr>
          <p:cNvSpPr/>
          <p:nvPr/>
        </p:nvSpPr>
        <p:spPr>
          <a:xfrm>
            <a:off x="6096000" y="3869852"/>
            <a:ext cx="820856" cy="132343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800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4</a:t>
            </a:r>
            <a:endParaRPr lang="en-US" sz="8000" b="0" cap="none" spc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63488872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Placeholder 8">
            <a:extLst>
              <a:ext uri="{FF2B5EF4-FFF2-40B4-BE49-F238E27FC236}">
                <a16:creationId xmlns:a16="http://schemas.microsoft.com/office/drawing/2014/main" id="{BC651C7F-6110-4065-99FD-6F223D43E825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 rotWithShape="1">
          <a:blip r:embed="rId3"/>
          <a:srcRect t="-1761" b="-509"/>
          <a:stretch/>
        </p:blipFill>
        <p:spPr>
          <a:xfrm>
            <a:off x="467358" y="1695102"/>
            <a:ext cx="5369562" cy="3894516"/>
          </a:xfrm>
        </p:spPr>
      </p:pic>
      <p:pic>
        <p:nvPicPr>
          <p:cNvPr id="11" name="Content Placeholder 10">
            <a:extLst>
              <a:ext uri="{FF2B5EF4-FFF2-40B4-BE49-F238E27FC236}">
                <a16:creationId xmlns:a16="http://schemas.microsoft.com/office/drawing/2014/main" id="{5B8D538B-01BE-4687-999B-AA4E067289C7}"/>
              </a:ext>
            </a:extLst>
          </p:cNvPr>
          <p:cNvPicPr>
            <a:picLocks noGrp="1" noChangeAspect="1"/>
          </p:cNvPicPr>
          <p:nvPr>
            <p:ph sz="half" idx="12"/>
          </p:nvPr>
        </p:nvPicPr>
        <p:blipFill rotWithShape="1">
          <a:blip r:embed="rId4"/>
          <a:srcRect r="14879"/>
          <a:stretch/>
        </p:blipFill>
        <p:spPr>
          <a:xfrm>
            <a:off x="6096000" y="1695102"/>
            <a:ext cx="5780941" cy="3464530"/>
          </a:xfrm>
        </p:spPr>
      </p:pic>
      <p:sp>
        <p:nvSpPr>
          <p:cNvPr id="12" name="Content Placeholder 9">
            <a:extLst>
              <a:ext uri="{FF2B5EF4-FFF2-40B4-BE49-F238E27FC236}">
                <a16:creationId xmlns:a16="http://schemas.microsoft.com/office/drawing/2014/main" id="{5A30D18A-92E9-47C4-B26C-A40CADCF8033}"/>
              </a:ext>
            </a:extLst>
          </p:cNvPr>
          <p:cNvSpPr txBox="1">
            <a:spLocks/>
          </p:cNvSpPr>
          <p:nvPr/>
        </p:nvSpPr>
        <p:spPr>
          <a:xfrm>
            <a:off x="711200" y="582080"/>
            <a:ext cx="6565900" cy="436909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/>
              <a:buNone/>
              <a:defRPr sz="3200" b="1" kern="1200">
                <a:solidFill>
                  <a:srgbClr val="06038D"/>
                </a:solidFill>
                <a:latin typeface="Arial" charset="0"/>
                <a:ea typeface="Arial" charset="0"/>
                <a:cs typeface="Arial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j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j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j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j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/>
              <a:t>You collect lots of data already!</a:t>
            </a:r>
          </a:p>
        </p:txBody>
      </p:sp>
    </p:spTree>
    <p:extLst>
      <p:ext uri="{BB962C8B-B14F-4D97-AF65-F5344CB8AC3E}">
        <p14:creationId xmlns:p14="http://schemas.microsoft.com/office/powerpoint/2010/main" val="196200105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5">
            <a:extLst>
              <a:ext uri="{FF2B5EF4-FFF2-40B4-BE49-F238E27FC236}">
                <a16:creationId xmlns:a16="http://schemas.microsoft.com/office/drawing/2014/main" id="{4AFC8128-CDC5-DA5C-BFA4-462A16EED529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 rotWithShape="1">
          <a:blip r:embed="rId3"/>
          <a:srcRect l="157" r="373" b="-176"/>
          <a:stretch/>
        </p:blipFill>
        <p:spPr>
          <a:xfrm>
            <a:off x="6093958" y="1018771"/>
            <a:ext cx="5944767" cy="4226776"/>
          </a:xfr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C4B0849-6563-4DF6-886F-9C1BE54E885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203849" y="1020663"/>
            <a:ext cx="5888522" cy="5350432"/>
          </a:xfrm>
        </p:spPr>
        <p:txBody>
          <a:bodyPr vert="horz" lIns="91440" tIns="45720" rIns="91440" bIns="45720" rtlCol="0" anchor="t">
            <a:normAutofit fontScale="92500" lnSpcReduction="10000"/>
          </a:bodyPr>
          <a:lstStyle/>
          <a:p>
            <a:r>
              <a:rPr lang="en-US">
                <a:latin typeface="Arial"/>
                <a:cs typeface="Arial"/>
              </a:rPr>
              <a:t>Data collection is needed when...</a:t>
            </a:r>
          </a:p>
          <a:p>
            <a:pPr marL="342900" indent="-342900">
              <a:buChar char="•"/>
            </a:pPr>
            <a:r>
              <a:rPr lang="en-US">
                <a:latin typeface="Arial"/>
                <a:cs typeface="Arial"/>
              </a:rPr>
              <a:t>There is a significant change in a behavior from baseline</a:t>
            </a:r>
          </a:p>
          <a:p>
            <a:pPr marL="342900" indent="-342900">
              <a:buChar char="•"/>
            </a:pPr>
            <a:r>
              <a:rPr lang="en-US">
                <a:latin typeface="Arial"/>
                <a:cs typeface="Arial"/>
              </a:rPr>
              <a:t>New supports are being considered</a:t>
            </a:r>
          </a:p>
          <a:p>
            <a:pPr marL="342900" indent="-342900">
              <a:buChar char="•"/>
            </a:pPr>
            <a:r>
              <a:rPr lang="en-US">
                <a:latin typeface="Arial"/>
                <a:cs typeface="Arial"/>
              </a:rPr>
              <a:t>Current supports are being monitored</a:t>
            </a:r>
          </a:p>
          <a:p>
            <a:endParaRPr lang="en-US"/>
          </a:p>
          <a:p>
            <a:r>
              <a:rPr lang="en-US">
                <a:latin typeface="Arial"/>
                <a:cs typeface="Arial"/>
              </a:rPr>
              <a:t>Our goals for data collection are...</a:t>
            </a:r>
          </a:p>
          <a:p>
            <a:pPr marL="342900" indent="-342900">
              <a:buChar char="•"/>
            </a:pPr>
            <a:r>
              <a:rPr lang="en-US">
                <a:latin typeface="Arial"/>
                <a:cs typeface="Arial"/>
              </a:rPr>
              <a:t>To gather information on a consistent basis (daily, weekly, monthly)</a:t>
            </a:r>
          </a:p>
          <a:p>
            <a:pPr marL="342900" indent="-342900">
              <a:buChar char="•"/>
            </a:pPr>
            <a:r>
              <a:rPr lang="en-US">
                <a:latin typeface="Arial"/>
                <a:cs typeface="Arial"/>
              </a:rPr>
              <a:t>To share information with the consumer's entire treatment team</a:t>
            </a:r>
          </a:p>
          <a:p>
            <a:pPr marL="342900" indent="-342900">
              <a:buChar char="•"/>
            </a:pPr>
            <a:r>
              <a:rPr lang="en-US">
                <a:latin typeface="Arial"/>
                <a:cs typeface="Arial"/>
              </a:rPr>
              <a:t>To inform decisions about the consumer's care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F86AA2B-93F4-481A-A1B7-29BDCC2E6080}"/>
              </a:ext>
            </a:extLst>
          </p:cNvPr>
          <p:cNvSpPr>
            <a:spLocks noGrp="1"/>
          </p:cNvSpPr>
          <p:nvPr>
            <p:ph sz="half" idx="11"/>
          </p:nvPr>
        </p:nvSpPr>
        <p:spPr>
          <a:xfrm>
            <a:off x="205792" y="286611"/>
            <a:ext cx="6565900" cy="436909"/>
          </a:xfr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en-US" sz="3600">
                <a:latin typeface="Arial"/>
                <a:cs typeface="Arial"/>
              </a:rPr>
              <a:t>Expectations</a:t>
            </a:r>
            <a:r>
              <a:rPr lang="en-US">
                <a:latin typeface="Arial"/>
                <a:cs typeface="Arial"/>
              </a:rPr>
              <a:t> for Providers</a:t>
            </a:r>
          </a:p>
        </p:txBody>
      </p:sp>
    </p:spTree>
    <p:extLst>
      <p:ext uri="{BB962C8B-B14F-4D97-AF65-F5344CB8AC3E}">
        <p14:creationId xmlns:p14="http://schemas.microsoft.com/office/powerpoint/2010/main" val="55765292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5">
            <a:extLst>
              <a:ext uri="{FF2B5EF4-FFF2-40B4-BE49-F238E27FC236}">
                <a16:creationId xmlns:a16="http://schemas.microsoft.com/office/drawing/2014/main" id="{4EB65DD3-B7B1-77B5-B186-BF7BC69F1577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 rotWithShape="1">
          <a:blip r:embed="rId3"/>
          <a:srcRect l="-9065" t="-2913" r="-1983" b="-5825"/>
          <a:stretch/>
        </p:blipFill>
        <p:spPr>
          <a:xfrm>
            <a:off x="5726761" y="1542842"/>
            <a:ext cx="6094536" cy="3777208"/>
          </a:xfr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7FC8155-D1EB-2245-D8DC-956F5E92EB65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 vert="horz" lIns="91440" tIns="45720" rIns="91440" bIns="45720" rtlCol="0" anchor="t">
            <a:noAutofit/>
          </a:bodyPr>
          <a:lstStyle/>
          <a:p>
            <a:pPr marL="342900" indent="-342900">
              <a:buChar char="•"/>
            </a:pPr>
            <a:r>
              <a:rPr lang="en-US">
                <a:latin typeface="Arial"/>
                <a:cs typeface="Arial"/>
              </a:rPr>
              <a:t>Define the target behavior</a:t>
            </a:r>
            <a:endParaRPr lang="en-US"/>
          </a:p>
          <a:p>
            <a:pPr marL="342900" indent="-342900">
              <a:buChar char="•"/>
            </a:pPr>
            <a:r>
              <a:rPr lang="en-US">
                <a:latin typeface="Arial"/>
                <a:cs typeface="Arial"/>
              </a:rPr>
              <a:t>Generate examples and non-examples</a:t>
            </a:r>
            <a:endParaRPr lang="en-US">
              <a:cs typeface="Arial"/>
            </a:endParaRPr>
          </a:p>
          <a:p>
            <a:pPr marL="342900" indent="-342900">
              <a:buChar char="•"/>
            </a:pPr>
            <a:r>
              <a:rPr lang="en-US">
                <a:latin typeface="Arial"/>
                <a:cs typeface="Arial"/>
              </a:rPr>
              <a:t>Share with your team!</a:t>
            </a:r>
          </a:p>
          <a:p>
            <a:pPr marL="342900" indent="-342900">
              <a:buChar char="•"/>
            </a:pPr>
            <a:endParaRPr lang="en-US">
              <a:latin typeface="Arial"/>
              <a:cs typeface="Arial"/>
            </a:endParaRPr>
          </a:p>
          <a:p>
            <a:r>
              <a:rPr lang="en-US">
                <a:latin typeface="Arial"/>
                <a:cs typeface="Arial"/>
              </a:rPr>
              <a:t>...What if there are many possible target behaviors?</a:t>
            </a:r>
          </a:p>
          <a:p>
            <a:pPr marL="342900" indent="-342900">
              <a:buChar char="•"/>
            </a:pPr>
            <a:r>
              <a:rPr lang="en-US" sz="2000">
                <a:latin typeface="Arial"/>
                <a:cs typeface="Arial"/>
              </a:rPr>
              <a:t>Choose the ones that are the most frequent/severe and threaten safety</a:t>
            </a:r>
            <a:endParaRPr lang="en-US" sz="2000">
              <a:cs typeface="Arial"/>
            </a:endParaRP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489557D-97FB-0D0E-98DA-850D46753E12}"/>
              </a:ext>
            </a:extLst>
          </p:cNvPr>
          <p:cNvSpPr>
            <a:spLocks noGrp="1"/>
          </p:cNvSpPr>
          <p:nvPr>
            <p:ph sz="half" idx="11"/>
          </p:nvPr>
        </p:nvSpPr>
        <p:spPr>
          <a:xfrm>
            <a:off x="711200" y="597631"/>
            <a:ext cx="11169001" cy="421358"/>
          </a:xfr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en-US">
                <a:latin typeface="Arial"/>
                <a:cs typeface="Arial"/>
              </a:rPr>
              <a:t>Collecting Behavioral Data: Defining the Target Behavior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8987775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074F475-8252-325A-5C88-15D53E08C6E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711200" y="1155392"/>
            <a:ext cx="4673600" cy="4541780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>
                <a:latin typeface="Arial"/>
                <a:cs typeface="Arial"/>
              </a:rPr>
              <a:t>Not Quite...</a:t>
            </a:r>
            <a:endParaRPr lang="en-US"/>
          </a:p>
          <a:p>
            <a:endParaRPr lang="en-US">
              <a:latin typeface="Arial"/>
              <a:cs typeface="Arial"/>
            </a:endParaRPr>
          </a:p>
          <a:p>
            <a:pPr marL="342900" indent="-342900">
              <a:buChar char="•"/>
            </a:pPr>
            <a:r>
              <a:rPr lang="en-US">
                <a:latin typeface="Arial"/>
                <a:cs typeface="Arial"/>
              </a:rPr>
              <a:t>Yelling</a:t>
            </a:r>
          </a:p>
          <a:p>
            <a:endParaRPr lang="en-US">
              <a:cs typeface="Arial"/>
            </a:endParaRPr>
          </a:p>
          <a:p>
            <a:pPr marL="342900" indent="-342900">
              <a:buChar char="•"/>
            </a:pPr>
            <a:endParaRPr lang="en-US">
              <a:cs typeface="Arial"/>
            </a:endParaRPr>
          </a:p>
          <a:p>
            <a:pPr marL="342900" indent="-342900">
              <a:buChar char="•"/>
            </a:pPr>
            <a:r>
              <a:rPr lang="en-US">
                <a:latin typeface="Arial"/>
                <a:cs typeface="Arial"/>
              </a:rPr>
              <a:t>Being Inappropriate</a:t>
            </a:r>
            <a:endParaRPr lang="en-US">
              <a:cs typeface="Arial"/>
            </a:endParaRPr>
          </a:p>
          <a:p>
            <a:endParaRPr lang="en-US">
              <a:cs typeface="Arial"/>
            </a:endParaRPr>
          </a:p>
          <a:p>
            <a:pPr marL="342900" indent="-342900">
              <a:buChar char="•"/>
            </a:pPr>
            <a:endParaRPr lang="en-US">
              <a:cs typeface="Arial"/>
            </a:endParaRP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7956EE7-40A2-A2A3-7A36-1C27C94F7B9B}"/>
              </a:ext>
            </a:extLst>
          </p:cNvPr>
          <p:cNvSpPr>
            <a:spLocks noGrp="1"/>
          </p:cNvSpPr>
          <p:nvPr>
            <p:ph sz="half" idx="11"/>
          </p:nvPr>
        </p:nvSpPr>
        <p:spPr>
          <a:xfrm>
            <a:off x="711200" y="582080"/>
            <a:ext cx="11030006" cy="436909"/>
          </a:xfr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en-US">
                <a:latin typeface="Arial"/>
                <a:cs typeface="Arial"/>
              </a:rPr>
              <a:t>Examples of Target Behaviors 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575278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074F475-8252-325A-5C88-15D53E08C6E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711200" y="1155392"/>
            <a:ext cx="4673600" cy="4541780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>
                <a:latin typeface="Arial"/>
                <a:cs typeface="Arial"/>
              </a:rPr>
              <a:t>Not Quite...</a:t>
            </a:r>
            <a:endParaRPr lang="en-US"/>
          </a:p>
          <a:p>
            <a:endParaRPr lang="en-US">
              <a:latin typeface="Arial"/>
              <a:cs typeface="Arial"/>
            </a:endParaRPr>
          </a:p>
          <a:p>
            <a:pPr marL="342900" indent="-342900">
              <a:buChar char="•"/>
            </a:pPr>
            <a:r>
              <a:rPr lang="en-US">
                <a:latin typeface="Arial"/>
                <a:cs typeface="Arial"/>
              </a:rPr>
              <a:t>Yelling</a:t>
            </a:r>
          </a:p>
          <a:p>
            <a:endParaRPr lang="en-US">
              <a:cs typeface="Arial"/>
            </a:endParaRPr>
          </a:p>
          <a:p>
            <a:pPr marL="342900" indent="-342900">
              <a:buChar char="•"/>
            </a:pPr>
            <a:endParaRPr lang="en-US">
              <a:cs typeface="Arial"/>
            </a:endParaRPr>
          </a:p>
          <a:p>
            <a:pPr marL="342900" indent="-342900">
              <a:buChar char="•"/>
            </a:pPr>
            <a:r>
              <a:rPr lang="en-US">
                <a:latin typeface="Arial"/>
                <a:cs typeface="Arial"/>
              </a:rPr>
              <a:t>Being Inappropriate</a:t>
            </a:r>
            <a:endParaRPr lang="en-US">
              <a:cs typeface="Arial"/>
            </a:endParaRPr>
          </a:p>
          <a:p>
            <a:endParaRPr lang="en-US">
              <a:cs typeface="Arial"/>
            </a:endParaRPr>
          </a:p>
          <a:p>
            <a:pPr marL="342900" indent="-342900">
              <a:buChar char="•"/>
            </a:pPr>
            <a:endParaRPr lang="en-US">
              <a:cs typeface="Arial"/>
            </a:endParaRP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7956EE7-40A2-A2A3-7A36-1C27C94F7B9B}"/>
              </a:ext>
            </a:extLst>
          </p:cNvPr>
          <p:cNvSpPr>
            <a:spLocks noGrp="1"/>
          </p:cNvSpPr>
          <p:nvPr>
            <p:ph sz="half" idx="11"/>
          </p:nvPr>
        </p:nvSpPr>
        <p:spPr>
          <a:xfrm>
            <a:off x="711200" y="582080"/>
            <a:ext cx="11030006" cy="436909"/>
          </a:xfr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en-US">
                <a:latin typeface="Arial"/>
                <a:cs typeface="Arial"/>
              </a:rPr>
              <a:t>Examples of Target Behaviors </a:t>
            </a:r>
            <a:endParaRPr lang="en-US"/>
          </a:p>
        </p:txBody>
      </p:sp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9948D842-D34C-C571-C45A-ED81A4173F16}"/>
              </a:ext>
            </a:extLst>
          </p:cNvPr>
          <p:cNvSpPr txBox="1">
            <a:spLocks/>
          </p:cNvSpPr>
          <p:nvPr/>
        </p:nvSpPr>
        <p:spPr>
          <a:xfrm>
            <a:off x="6224573" y="1152694"/>
            <a:ext cx="4673600" cy="454178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0" indent="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Font typeface="Arial"/>
              <a:buNone/>
              <a:defRPr sz="2400" kern="1200">
                <a:solidFill>
                  <a:srgbClr val="06038D"/>
                </a:solidFill>
                <a:latin typeface="Arial" charset="0"/>
                <a:ea typeface="Arial" charset="0"/>
                <a:cs typeface="Arial" charset="0"/>
              </a:defRPr>
            </a:lvl1pPr>
            <a:lvl2pPr marL="457200" indent="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Font typeface="Arial"/>
              <a:buNone/>
              <a:defRPr sz="2000" kern="1200">
                <a:solidFill>
                  <a:srgbClr val="06038D"/>
                </a:solidFill>
                <a:latin typeface="Arial" charset="0"/>
                <a:ea typeface="Arial" charset="0"/>
                <a:cs typeface="Arial" charset="0"/>
              </a:defRPr>
            </a:lvl2pPr>
            <a:lvl3pPr marL="914400" indent="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Font typeface="Arial"/>
              <a:buNone/>
              <a:defRPr sz="1800" kern="1200">
                <a:solidFill>
                  <a:srgbClr val="06038D"/>
                </a:solidFill>
                <a:latin typeface="Arial" charset="0"/>
                <a:ea typeface="Arial" charset="0"/>
                <a:cs typeface="Arial" charset="0"/>
              </a:defRPr>
            </a:lvl3pPr>
            <a:lvl4pPr marL="1371600" indent="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rgbClr val="06038D"/>
                </a:solidFill>
                <a:latin typeface="Arial" charset="0"/>
                <a:ea typeface="Arial" charset="0"/>
                <a:cs typeface="Arial" charset="0"/>
              </a:defRPr>
            </a:lvl4pPr>
            <a:lvl5pPr marL="1828800" indent="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rgbClr val="06038D"/>
                </a:solidFill>
                <a:latin typeface="Arial" charset="0"/>
                <a:ea typeface="Arial" charset="0"/>
                <a:cs typeface="Arial" charset="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>
                <a:latin typeface="Arial"/>
                <a:cs typeface="Arial"/>
              </a:rPr>
              <a:t>That's It!!</a:t>
            </a:r>
          </a:p>
          <a:p>
            <a:endParaRPr lang="en-US"/>
          </a:p>
          <a:p>
            <a:pPr marL="342900" indent="-342900">
              <a:buChar char="•"/>
            </a:pPr>
            <a:r>
              <a:rPr lang="en-US">
                <a:latin typeface="Arial"/>
                <a:cs typeface="Arial"/>
              </a:rPr>
              <a:t>Verbal threats of harm toward staff and others</a:t>
            </a:r>
          </a:p>
          <a:p>
            <a:pPr marL="342900" indent="-342900">
              <a:buChar char="•"/>
            </a:pPr>
            <a:endParaRPr lang="en-US"/>
          </a:p>
          <a:p>
            <a:pPr marL="342900" indent="-342900">
              <a:buChar char="•"/>
            </a:pPr>
            <a:r>
              <a:rPr lang="en-US">
                <a:latin typeface="Arial"/>
                <a:cs typeface="Arial"/>
              </a:rPr>
              <a:t>Sexual touching or acts in public spaces/in front of staff and others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7434602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Content Placeholder 8">
            <a:extLst>
              <a:ext uri="{FF2B5EF4-FFF2-40B4-BE49-F238E27FC236}">
                <a16:creationId xmlns:a16="http://schemas.microsoft.com/office/drawing/2014/main" id="{B2C7D06B-21AC-49F7-8A11-335D7881077B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 vert="horz" lIns="91440" tIns="45720" rIns="91440" bIns="45720" rtlCol="0" anchor="t">
            <a:normAutofit fontScale="92500" lnSpcReduction="10000"/>
          </a:bodyPr>
          <a:lstStyle/>
          <a:p>
            <a:r>
              <a:rPr lang="en-US" i="1">
                <a:latin typeface="Arial"/>
                <a:cs typeface="Arial"/>
              </a:rPr>
              <a:t>Measurement of the target behavior in its current natural state prior to the proposed intervention.</a:t>
            </a:r>
          </a:p>
          <a:p>
            <a:endParaRPr lang="en-US" i="1"/>
          </a:p>
          <a:p>
            <a:r>
              <a:rPr lang="en-US">
                <a:latin typeface="Arial"/>
                <a:cs typeface="Arial"/>
              </a:rPr>
              <a:t>Questions to Answer</a:t>
            </a:r>
            <a:endParaRPr lang="en-US" i="1">
              <a:latin typeface="Arial"/>
              <a:cs typeface="Arial"/>
            </a:endParaRPr>
          </a:p>
          <a:p>
            <a:r>
              <a:rPr lang="en-US"/>
              <a:t>How often is this behavior occurring? Is it an ongoing pattern? </a:t>
            </a:r>
          </a:p>
          <a:p>
            <a:r>
              <a:rPr lang="en-US"/>
              <a:t>What circumstances lead to the behavior happening? What’s the function?</a:t>
            </a:r>
          </a:p>
          <a:p>
            <a:endParaRPr lang="en-US"/>
          </a:p>
          <a:p>
            <a:r>
              <a:rPr lang="en-US">
                <a:latin typeface="Arial"/>
                <a:cs typeface="Arial"/>
              </a:rPr>
              <a:t>When/How Long to Collect</a:t>
            </a:r>
          </a:p>
          <a:p>
            <a:r>
              <a:rPr lang="en-US"/>
              <a:t>Baseline data should be collected for as long as necessary for a reliable pattern to emerge. This might be a period of 2-3 months.</a:t>
            </a:r>
          </a:p>
          <a:p>
            <a:endParaRPr lang="en-US" i="1"/>
          </a:p>
          <a:p>
            <a:endParaRPr lang="en-US" i="1"/>
          </a:p>
        </p:txBody>
      </p:sp>
      <p:sp>
        <p:nvSpPr>
          <p:cNvPr id="10" name="Content Placeholder 9">
            <a:extLst>
              <a:ext uri="{FF2B5EF4-FFF2-40B4-BE49-F238E27FC236}">
                <a16:creationId xmlns:a16="http://schemas.microsoft.com/office/drawing/2014/main" id="{5AAB6B19-BA0E-4369-A02D-3CFBB7F141CD}"/>
              </a:ext>
            </a:extLst>
          </p:cNvPr>
          <p:cNvSpPr>
            <a:spLocks noGrp="1"/>
          </p:cNvSpPr>
          <p:nvPr>
            <p:ph sz="half" idx="12"/>
          </p:nvPr>
        </p:nvSpPr>
        <p:spPr/>
        <p:txBody>
          <a:bodyPr/>
          <a:lstStyle/>
          <a:p>
            <a:r>
              <a:rPr lang="en-US"/>
              <a:t>Baseline Behavioral Data</a:t>
            </a:r>
          </a:p>
        </p:txBody>
      </p:sp>
    </p:spTree>
    <p:extLst>
      <p:ext uri="{BB962C8B-B14F-4D97-AF65-F5344CB8AC3E}">
        <p14:creationId xmlns:p14="http://schemas.microsoft.com/office/powerpoint/2010/main" val="272357466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F4862E0-20C5-40DE-A196-4E9E61B02B6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723900" y="1257439"/>
            <a:ext cx="10845800" cy="4832465"/>
          </a:xfrm>
        </p:spPr>
        <p:txBody>
          <a:bodyPr vert="horz" lIns="91440" tIns="45720" rIns="91440" bIns="45720" rtlCol="0" anchor="t">
            <a:normAutofit lnSpcReduction="10000"/>
          </a:bodyPr>
          <a:lstStyle/>
          <a:p>
            <a:r>
              <a:rPr lang="en-US" sz="2200" i="1">
                <a:latin typeface="Arial"/>
                <a:cs typeface="Arial"/>
              </a:rPr>
              <a:t>Measurement of the target behaviors, new skills, and use of intervention strategies after an intervention is implemented and/or when changes to interventions are proposed.</a:t>
            </a:r>
            <a:endParaRPr lang="en-US">
              <a:latin typeface="Arial"/>
              <a:cs typeface="Arial"/>
            </a:endParaRPr>
          </a:p>
          <a:p>
            <a:endParaRPr lang="en-US" sz="1200" i="1">
              <a:latin typeface="Arial"/>
              <a:cs typeface="Arial"/>
            </a:endParaRPr>
          </a:p>
          <a:p>
            <a:r>
              <a:rPr lang="en-US" sz="2200">
                <a:latin typeface="Arial"/>
                <a:cs typeface="Arial"/>
              </a:rPr>
              <a:t>Questions to Answer</a:t>
            </a:r>
            <a:endParaRPr lang="en-US" sz="2200" i="1">
              <a:latin typeface="Arial"/>
              <a:cs typeface="Arial"/>
            </a:endParaRPr>
          </a:p>
          <a:p>
            <a:r>
              <a:rPr lang="en-US" sz="2200">
                <a:latin typeface="Arial"/>
                <a:cs typeface="Arial"/>
              </a:rPr>
              <a:t>Are the interventions being implemented with fidelity? Is the behavior changing as a result of the interventions? Is the consumer developing new skills? Are the restrictive/intrusive interventions still warranted? When should the interventions be faded?</a:t>
            </a:r>
          </a:p>
          <a:p>
            <a:endParaRPr lang="en-US" sz="1200"/>
          </a:p>
          <a:p>
            <a:r>
              <a:rPr lang="en-US" sz="2200">
                <a:latin typeface="Arial"/>
                <a:cs typeface="Arial"/>
              </a:rPr>
              <a:t>When/How Long to Collect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200">
                <a:latin typeface="Arial"/>
                <a:cs typeface="Arial"/>
              </a:rPr>
              <a:t>Data should be collected for as long as intrusive/restrictive interventions are in place and as long as necessary to inform treatment.</a:t>
            </a:r>
            <a:endParaRPr lang="en-US"/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5966AD64-0543-424D-AC8E-EC3BECE2D5AD}"/>
              </a:ext>
            </a:extLst>
          </p:cNvPr>
          <p:cNvSpPr>
            <a:spLocks noGrp="1"/>
          </p:cNvSpPr>
          <p:nvPr>
            <p:ph sz="half" idx="12"/>
          </p:nvPr>
        </p:nvSpPr>
        <p:spPr/>
        <p:txBody>
          <a:bodyPr/>
          <a:lstStyle/>
          <a:p>
            <a:r>
              <a:rPr lang="en-US"/>
              <a:t>Behavioral Data for Monitoring</a:t>
            </a:r>
          </a:p>
        </p:txBody>
      </p:sp>
    </p:spTree>
    <p:extLst>
      <p:ext uri="{BB962C8B-B14F-4D97-AF65-F5344CB8AC3E}">
        <p14:creationId xmlns:p14="http://schemas.microsoft.com/office/powerpoint/2010/main" val="93028566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AA6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781B498-4168-486E-2E89-05B2F086C7F5}"/>
              </a:ext>
            </a:extLst>
          </p:cNvPr>
          <p:cNvSpPr>
            <a:spLocks noGrp="1"/>
          </p:cNvSpPr>
          <p:nvPr>
            <p:ph sz="half" idx="12"/>
          </p:nvPr>
        </p:nvSpPr>
        <p:spPr>
          <a:xfrm>
            <a:off x="1762759" y="2304200"/>
            <a:ext cx="8974667" cy="2176360"/>
          </a:xfrm>
        </p:spPr>
        <p:txBody>
          <a:bodyPr vert="horz" lIns="91440" tIns="45720" rIns="91440" bIns="45720" rtlCol="0" anchor="t">
            <a:noAutofit/>
          </a:bodyPr>
          <a:lstStyle/>
          <a:p>
            <a:pPr algn="ctr"/>
            <a:r>
              <a:rPr lang="en-US" sz="4400">
                <a:solidFill>
                  <a:schemeClr val="bg1"/>
                </a:solidFill>
              </a:rPr>
              <a:t>What are some struggles that you (and your staff) have when collecting behavioral data?</a:t>
            </a:r>
          </a:p>
        </p:txBody>
      </p:sp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961C8DCE-9729-B016-D120-A209B0DF638E}"/>
              </a:ext>
            </a:extLst>
          </p:cNvPr>
          <p:cNvSpPr txBox="1">
            <a:spLocks/>
          </p:cNvSpPr>
          <p:nvPr/>
        </p:nvSpPr>
        <p:spPr>
          <a:xfrm>
            <a:off x="4846320" y="1495889"/>
            <a:ext cx="6664765" cy="4454463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0" indent="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Font typeface="Arial"/>
              <a:buNone/>
              <a:defRPr sz="2400" kern="1200">
                <a:solidFill>
                  <a:srgbClr val="06038D"/>
                </a:solidFill>
                <a:latin typeface="Arial" charset="0"/>
                <a:ea typeface="Arial" charset="0"/>
                <a:cs typeface="Arial" charset="0"/>
              </a:defRPr>
            </a:lvl1pPr>
            <a:lvl2pPr marL="457200" indent="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Font typeface="Arial"/>
              <a:buNone/>
              <a:defRPr sz="2000" kern="1200">
                <a:solidFill>
                  <a:srgbClr val="06038D"/>
                </a:solidFill>
                <a:latin typeface="Arial" charset="0"/>
                <a:ea typeface="Arial" charset="0"/>
                <a:cs typeface="Arial" charset="0"/>
              </a:defRPr>
            </a:lvl2pPr>
            <a:lvl3pPr marL="914400" indent="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Font typeface="Arial"/>
              <a:buNone/>
              <a:defRPr sz="1800" kern="1200">
                <a:solidFill>
                  <a:srgbClr val="06038D"/>
                </a:solidFill>
                <a:latin typeface="Arial" charset="0"/>
                <a:ea typeface="Arial" charset="0"/>
                <a:cs typeface="Arial" charset="0"/>
              </a:defRPr>
            </a:lvl3pPr>
            <a:lvl4pPr marL="1371600" indent="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rgbClr val="06038D"/>
                </a:solidFill>
                <a:latin typeface="Arial" charset="0"/>
                <a:ea typeface="Arial" charset="0"/>
                <a:cs typeface="Arial" charset="0"/>
              </a:defRPr>
            </a:lvl4pPr>
            <a:lvl5pPr marL="1828800" indent="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rgbClr val="06038D"/>
                </a:solidFill>
                <a:latin typeface="Arial" charset="0"/>
                <a:ea typeface="Arial" charset="0"/>
                <a:cs typeface="Arial" charset="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>
              <a:cs typeface="Arial"/>
            </a:endParaRP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E700CD21-407C-6FD2-ABFD-70F54F084FF6}"/>
              </a:ext>
            </a:extLst>
          </p:cNvPr>
          <p:cNvSpPr/>
          <p:nvPr/>
        </p:nvSpPr>
        <p:spPr>
          <a:xfrm>
            <a:off x="0" y="105180"/>
            <a:ext cx="12192000" cy="1957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0282103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AAA4C2A-F077-967A-477C-2F217531EB06}"/>
              </a:ext>
            </a:extLst>
          </p:cNvPr>
          <p:cNvSpPr>
            <a:spLocks noGrp="1"/>
          </p:cNvSpPr>
          <p:nvPr>
            <p:ph sz="half" idx="11"/>
          </p:nvPr>
        </p:nvSpPr>
        <p:spPr>
          <a:xfrm>
            <a:off x="711200" y="570749"/>
            <a:ext cx="3714092" cy="436909"/>
          </a:xfr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en-US"/>
              <a:t>Frequency Data</a:t>
            </a:r>
          </a:p>
        </p:txBody>
      </p:sp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05C69982-BC2D-9B46-74D3-02CC269EB5DE}"/>
              </a:ext>
            </a:extLst>
          </p:cNvPr>
          <p:cNvSpPr txBox="1">
            <a:spLocks/>
          </p:cNvSpPr>
          <p:nvPr/>
        </p:nvSpPr>
        <p:spPr>
          <a:xfrm>
            <a:off x="6306165" y="1236082"/>
            <a:ext cx="5050395" cy="4627517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marL="0" indent="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Font typeface="Arial"/>
              <a:buNone/>
              <a:defRPr sz="2400" kern="1200">
                <a:solidFill>
                  <a:srgbClr val="06038D"/>
                </a:solidFill>
                <a:latin typeface="Arial" charset="0"/>
                <a:ea typeface="Arial" charset="0"/>
                <a:cs typeface="Arial" charset="0"/>
              </a:defRPr>
            </a:lvl1pPr>
            <a:lvl2pPr marL="457200" indent="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Font typeface="Arial"/>
              <a:buNone/>
              <a:defRPr sz="2000" kern="1200">
                <a:solidFill>
                  <a:srgbClr val="06038D"/>
                </a:solidFill>
                <a:latin typeface="Arial" charset="0"/>
                <a:ea typeface="Arial" charset="0"/>
                <a:cs typeface="Arial" charset="0"/>
              </a:defRPr>
            </a:lvl2pPr>
            <a:lvl3pPr marL="914400" indent="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Font typeface="Arial"/>
              <a:buNone/>
              <a:defRPr sz="1800" kern="1200">
                <a:solidFill>
                  <a:srgbClr val="06038D"/>
                </a:solidFill>
                <a:latin typeface="Arial" charset="0"/>
                <a:ea typeface="Arial" charset="0"/>
                <a:cs typeface="Arial" charset="0"/>
              </a:defRPr>
            </a:lvl3pPr>
            <a:lvl4pPr marL="1371600" indent="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rgbClr val="06038D"/>
                </a:solidFill>
                <a:latin typeface="Arial" charset="0"/>
                <a:ea typeface="Arial" charset="0"/>
                <a:cs typeface="Arial" charset="0"/>
              </a:defRPr>
            </a:lvl4pPr>
            <a:lvl5pPr marL="1828800" indent="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rgbClr val="06038D"/>
                </a:solidFill>
                <a:latin typeface="Arial" charset="0"/>
                <a:ea typeface="Arial" charset="0"/>
                <a:cs typeface="Arial" charset="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indent="-342900">
              <a:buFont typeface="Arial"/>
              <a:buChar char="•"/>
            </a:pPr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CC2E0C2-E9F3-44CA-99E3-75ADD27765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711200" y="1222825"/>
            <a:ext cx="5384800" cy="4627517"/>
          </a:xfrm>
        </p:spPr>
        <p:txBody>
          <a:bodyPr/>
          <a:lstStyle/>
          <a:p>
            <a:r>
              <a:rPr lang="en-US"/>
              <a:t>Tracks how often target behaviors occur to provide an accurate rate of behavior.</a:t>
            </a:r>
          </a:p>
          <a:p>
            <a:r>
              <a:rPr lang="en-US"/>
              <a:t>Can be used to compare data over time.</a:t>
            </a:r>
          </a:p>
          <a:p>
            <a:pPr lvl="1"/>
            <a:r>
              <a:rPr lang="en-US">
                <a:sym typeface="Wingdings" panose="05000000000000000000" pitchFamily="2" charset="2"/>
              </a:rPr>
              <a:t>Tracking sequential months to see if behaviors are increasing/decreasing.</a:t>
            </a:r>
          </a:p>
          <a:p>
            <a:pPr lvl="1"/>
            <a:r>
              <a:rPr lang="en-US">
                <a:sym typeface="Wingdings" panose="05000000000000000000" pitchFamily="2" charset="2"/>
              </a:rPr>
              <a:t>Assess if new behavioral trends are emerging.</a:t>
            </a:r>
          </a:p>
          <a:p>
            <a:pPr lvl="1"/>
            <a:r>
              <a:rPr lang="en-US">
                <a:sym typeface="Wingdings" panose="05000000000000000000" pitchFamily="2" charset="2"/>
              </a:rPr>
              <a:t>Generally assesses the effectiveness of current supports.</a:t>
            </a:r>
          </a:p>
          <a:p>
            <a:endParaRPr lang="en-US"/>
          </a:p>
          <a:p>
            <a:endParaRPr lang="en-US"/>
          </a:p>
        </p:txBody>
      </p:sp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49E7B6BF-D8DA-45DD-AD69-4879E068460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54770569"/>
              </p:ext>
            </p:extLst>
          </p:nvPr>
        </p:nvGraphicFramePr>
        <p:xfrm>
          <a:off x="7049618" y="1526763"/>
          <a:ext cx="4431182" cy="3804471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215591">
                  <a:extLst>
                    <a:ext uri="{9D8B030D-6E8A-4147-A177-3AD203B41FA5}">
                      <a16:colId xmlns:a16="http://schemas.microsoft.com/office/drawing/2014/main" val="2243885563"/>
                    </a:ext>
                  </a:extLst>
                </a:gridCol>
                <a:gridCol w="2215591">
                  <a:extLst>
                    <a:ext uri="{9D8B030D-6E8A-4147-A177-3AD203B41FA5}">
                      <a16:colId xmlns:a16="http://schemas.microsoft.com/office/drawing/2014/main" val="4099571509"/>
                    </a:ext>
                  </a:extLst>
                </a:gridCol>
              </a:tblGrid>
              <a:tr h="1290843">
                <a:tc>
                  <a:txBody>
                    <a:bodyPr/>
                    <a:lstStyle/>
                    <a:p>
                      <a:pPr algn="l">
                        <a:spcAft>
                          <a:spcPts val="1000"/>
                        </a:spcAft>
                      </a:pPr>
                      <a:r>
                        <a:rPr lang="en-US" sz="2800">
                          <a:effectLst/>
                        </a:rPr>
                        <a:t>Month</a:t>
                      </a:r>
                      <a:endParaRPr lang="en-US" sz="240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1000"/>
                        </a:spcAft>
                      </a:pPr>
                      <a:r>
                        <a:rPr lang="en-US" sz="2800">
                          <a:effectLst/>
                        </a:rPr>
                        <a:t>Physical Aggression</a:t>
                      </a:r>
                      <a:endParaRPr lang="en-US" sz="240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rgbClr val="00206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53474968"/>
                  </a:ext>
                </a:extLst>
              </a:tr>
              <a:tr h="368812">
                <a:tc>
                  <a:txBody>
                    <a:bodyPr/>
                    <a:lstStyle/>
                    <a:p>
                      <a:pPr algn="l">
                        <a:spcAft>
                          <a:spcPts val="1000"/>
                        </a:spcAft>
                      </a:pPr>
                      <a:r>
                        <a:rPr lang="en-US" sz="2400">
                          <a:effectLst/>
                        </a:rPr>
                        <a:t>Jan. Year 1</a:t>
                      </a:r>
                      <a:endParaRPr lang="en-US" sz="240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1000"/>
                        </a:spcAft>
                      </a:pPr>
                      <a:r>
                        <a:rPr lang="en-US" sz="2400" b="1">
                          <a:effectLst/>
                        </a:rPr>
                        <a:t>217</a:t>
                      </a:r>
                      <a:endParaRPr lang="en-US" sz="2400" b="1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246949969"/>
                  </a:ext>
                </a:extLst>
              </a:tr>
              <a:tr h="368812">
                <a:tc>
                  <a:txBody>
                    <a:bodyPr/>
                    <a:lstStyle/>
                    <a:p>
                      <a:pPr algn="l">
                        <a:spcAft>
                          <a:spcPts val="1000"/>
                        </a:spcAft>
                      </a:pPr>
                      <a:r>
                        <a:rPr lang="en-US" sz="2400">
                          <a:effectLst/>
                        </a:rPr>
                        <a:t>Feb. Year 1</a:t>
                      </a:r>
                      <a:endParaRPr lang="en-US" sz="240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1000"/>
                        </a:spcAft>
                      </a:pPr>
                      <a:r>
                        <a:rPr lang="en-US" sz="2400" b="1">
                          <a:effectLst/>
                        </a:rPr>
                        <a:t>276</a:t>
                      </a:r>
                      <a:endParaRPr lang="en-US" sz="2400" b="1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226019579"/>
                  </a:ext>
                </a:extLst>
              </a:tr>
              <a:tr h="416290">
                <a:tc>
                  <a:txBody>
                    <a:bodyPr/>
                    <a:lstStyle/>
                    <a:p>
                      <a:pPr algn="l">
                        <a:spcAft>
                          <a:spcPts val="1000"/>
                        </a:spcAft>
                      </a:pPr>
                      <a:r>
                        <a:rPr lang="en-US" sz="2400">
                          <a:effectLst/>
                        </a:rPr>
                        <a:t>Mar. Year 1</a:t>
                      </a:r>
                      <a:endParaRPr lang="en-US" sz="240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1000"/>
                        </a:spcAft>
                      </a:pPr>
                      <a:r>
                        <a:rPr lang="en-US" sz="2400" b="1">
                          <a:effectLst/>
                        </a:rPr>
                        <a:t>124</a:t>
                      </a:r>
                      <a:endParaRPr lang="en-US" sz="2400" b="1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537054949"/>
                  </a:ext>
                </a:extLst>
              </a:tr>
              <a:tr h="161355">
                <a:tc>
                  <a:txBody>
                    <a:bodyPr/>
                    <a:lstStyle/>
                    <a:p>
                      <a:pPr algn="l">
                        <a:spcAft>
                          <a:spcPts val="1000"/>
                        </a:spcAft>
                      </a:pPr>
                      <a:r>
                        <a:rPr lang="en-US" sz="1050">
                          <a:effectLst/>
                        </a:rPr>
                        <a:t> </a:t>
                      </a:r>
                      <a:endParaRPr lang="en-US" sz="240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tx1">
                        <a:lumMod val="65000"/>
                        <a:lumOff val="3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1000"/>
                        </a:spcAft>
                      </a:pPr>
                      <a:r>
                        <a:rPr lang="en-US" sz="1050" b="1">
                          <a:effectLst/>
                        </a:rPr>
                        <a:t> </a:t>
                      </a:r>
                      <a:endParaRPr lang="en-US" sz="2400" b="1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tx1">
                        <a:lumMod val="65000"/>
                        <a:lumOff val="3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30667479"/>
                  </a:ext>
                </a:extLst>
              </a:tr>
              <a:tr h="368812">
                <a:tc>
                  <a:txBody>
                    <a:bodyPr/>
                    <a:lstStyle/>
                    <a:p>
                      <a:pPr algn="l">
                        <a:spcAft>
                          <a:spcPts val="1000"/>
                        </a:spcAft>
                      </a:pPr>
                      <a:r>
                        <a:rPr lang="en-US" sz="2400">
                          <a:effectLst/>
                        </a:rPr>
                        <a:t>Jan. Year 2</a:t>
                      </a:r>
                      <a:endParaRPr lang="en-US" sz="240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1000"/>
                        </a:spcAft>
                      </a:pPr>
                      <a:r>
                        <a:rPr lang="en-US" sz="2400" b="1">
                          <a:effectLst/>
                        </a:rPr>
                        <a:t>76</a:t>
                      </a:r>
                      <a:endParaRPr lang="en-US" sz="2400" b="1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175383195"/>
                  </a:ext>
                </a:extLst>
              </a:tr>
              <a:tr h="368812">
                <a:tc>
                  <a:txBody>
                    <a:bodyPr/>
                    <a:lstStyle/>
                    <a:p>
                      <a:pPr algn="l">
                        <a:spcAft>
                          <a:spcPts val="1000"/>
                        </a:spcAft>
                      </a:pPr>
                      <a:r>
                        <a:rPr lang="en-US" sz="2400">
                          <a:effectLst/>
                        </a:rPr>
                        <a:t>Feb. Year 2</a:t>
                      </a:r>
                      <a:endParaRPr lang="en-US" sz="240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1000"/>
                        </a:spcAft>
                      </a:pPr>
                      <a:r>
                        <a:rPr lang="en-US" sz="2400" b="1">
                          <a:effectLst/>
                        </a:rPr>
                        <a:t>152</a:t>
                      </a:r>
                      <a:endParaRPr lang="en-US" sz="2400" b="1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153349302"/>
                  </a:ext>
                </a:extLst>
              </a:tr>
              <a:tr h="460735">
                <a:tc>
                  <a:txBody>
                    <a:bodyPr/>
                    <a:lstStyle/>
                    <a:p>
                      <a:pPr algn="l">
                        <a:spcAft>
                          <a:spcPts val="1000"/>
                        </a:spcAft>
                      </a:pPr>
                      <a:r>
                        <a:rPr lang="en-US" sz="2400">
                          <a:effectLst/>
                        </a:rPr>
                        <a:t>Mar. Year 2</a:t>
                      </a:r>
                      <a:endParaRPr lang="en-US" sz="240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1000"/>
                        </a:spcAft>
                      </a:pPr>
                      <a:r>
                        <a:rPr lang="en-US" sz="2400" b="1">
                          <a:effectLst/>
                        </a:rPr>
                        <a:t>53</a:t>
                      </a:r>
                      <a:endParaRPr lang="en-US" sz="2400" b="1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945942132"/>
                  </a:ext>
                </a:extLst>
              </a:tr>
            </a:tbl>
          </a:graphicData>
        </a:graphic>
      </p:graphicFrame>
      <p:sp>
        <p:nvSpPr>
          <p:cNvPr id="6" name="Rectangle 5">
            <a:extLst>
              <a:ext uri="{FF2B5EF4-FFF2-40B4-BE49-F238E27FC236}">
                <a16:creationId xmlns:a16="http://schemas.microsoft.com/office/drawing/2014/main" id="{66303560-2B7A-4522-97EB-FB7AA9ADA760}"/>
              </a:ext>
            </a:extLst>
          </p:cNvPr>
          <p:cNvSpPr/>
          <p:nvPr/>
        </p:nvSpPr>
        <p:spPr>
          <a:xfrm>
            <a:off x="9265209" y="2869269"/>
            <a:ext cx="2215591" cy="103979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7583158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0CBE6D9-F4DD-441B-9451-52D87D6FA95D}"/>
              </a:ext>
            </a:extLst>
          </p:cNvPr>
          <p:cNvSpPr>
            <a:spLocks noGrp="1"/>
          </p:cNvSpPr>
          <p:nvPr>
            <p:ph sz="half" idx="11"/>
          </p:nvPr>
        </p:nvSpPr>
        <p:spPr/>
        <p:txBody>
          <a:bodyPr/>
          <a:lstStyle/>
          <a:p>
            <a:r>
              <a:rPr lang="en-US"/>
              <a:t>Frequency Data</a:t>
            </a:r>
          </a:p>
        </p:txBody>
      </p:sp>
      <p:graphicFrame>
        <p:nvGraphicFramePr>
          <p:cNvPr id="5" name="Picture Placeholder 4">
            <a:extLst>
              <a:ext uri="{FF2B5EF4-FFF2-40B4-BE49-F238E27FC236}">
                <a16:creationId xmlns:a16="http://schemas.microsoft.com/office/drawing/2014/main" id="{1B0DAEC7-ED4C-48D0-B805-2A85031F4458}"/>
              </a:ext>
            </a:extLst>
          </p:cNvPr>
          <p:cNvGraphicFramePr>
            <a:graphicFrameLocks noGrp="1"/>
          </p:cNvGraphicFramePr>
          <p:nvPr>
            <p:ph type="pic" sz="quarter" idx="10"/>
            <p:extLst>
              <p:ext uri="{D42A27DB-BD31-4B8C-83A1-F6EECF244321}">
                <p14:modId xmlns:p14="http://schemas.microsoft.com/office/powerpoint/2010/main" val="662170528"/>
              </p:ext>
            </p:extLst>
          </p:nvPr>
        </p:nvGraphicFramePr>
        <p:xfrm>
          <a:off x="7049618" y="1526764"/>
          <a:ext cx="4431182" cy="3804471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215591">
                  <a:extLst>
                    <a:ext uri="{9D8B030D-6E8A-4147-A177-3AD203B41FA5}">
                      <a16:colId xmlns:a16="http://schemas.microsoft.com/office/drawing/2014/main" val="2243885563"/>
                    </a:ext>
                  </a:extLst>
                </a:gridCol>
                <a:gridCol w="2215591">
                  <a:extLst>
                    <a:ext uri="{9D8B030D-6E8A-4147-A177-3AD203B41FA5}">
                      <a16:colId xmlns:a16="http://schemas.microsoft.com/office/drawing/2014/main" val="4099571509"/>
                    </a:ext>
                  </a:extLst>
                </a:gridCol>
              </a:tblGrid>
              <a:tr h="1290843">
                <a:tc>
                  <a:txBody>
                    <a:bodyPr/>
                    <a:lstStyle/>
                    <a:p>
                      <a:pPr algn="l">
                        <a:spcAft>
                          <a:spcPts val="1000"/>
                        </a:spcAft>
                      </a:pPr>
                      <a:r>
                        <a:rPr lang="en-US" sz="2800">
                          <a:effectLst/>
                        </a:rPr>
                        <a:t>Month</a:t>
                      </a:r>
                      <a:endParaRPr lang="en-US" sz="240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1000"/>
                        </a:spcAft>
                      </a:pPr>
                      <a:r>
                        <a:rPr lang="en-US" sz="2800">
                          <a:effectLst/>
                        </a:rPr>
                        <a:t>Physical Aggression</a:t>
                      </a:r>
                      <a:endParaRPr lang="en-US" sz="240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rgbClr val="00206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53474968"/>
                  </a:ext>
                </a:extLst>
              </a:tr>
              <a:tr h="368812">
                <a:tc>
                  <a:txBody>
                    <a:bodyPr/>
                    <a:lstStyle/>
                    <a:p>
                      <a:pPr algn="l">
                        <a:spcAft>
                          <a:spcPts val="1000"/>
                        </a:spcAft>
                      </a:pPr>
                      <a:r>
                        <a:rPr lang="en-US" sz="2400">
                          <a:effectLst/>
                        </a:rPr>
                        <a:t>Jan. Year 1</a:t>
                      </a:r>
                      <a:endParaRPr lang="en-US" sz="240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1000"/>
                        </a:spcAft>
                      </a:pPr>
                      <a:r>
                        <a:rPr lang="en-US" sz="2400" b="1">
                          <a:effectLst/>
                        </a:rPr>
                        <a:t>217</a:t>
                      </a:r>
                      <a:endParaRPr lang="en-US" sz="2400" b="1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246949969"/>
                  </a:ext>
                </a:extLst>
              </a:tr>
              <a:tr h="368812">
                <a:tc>
                  <a:txBody>
                    <a:bodyPr/>
                    <a:lstStyle/>
                    <a:p>
                      <a:pPr algn="l">
                        <a:spcAft>
                          <a:spcPts val="1000"/>
                        </a:spcAft>
                      </a:pPr>
                      <a:r>
                        <a:rPr lang="en-US" sz="2400">
                          <a:effectLst/>
                        </a:rPr>
                        <a:t>Feb. Year 1</a:t>
                      </a:r>
                      <a:endParaRPr lang="en-US" sz="240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1000"/>
                        </a:spcAft>
                      </a:pPr>
                      <a:r>
                        <a:rPr lang="en-US" sz="2400" b="1">
                          <a:effectLst/>
                        </a:rPr>
                        <a:t>276</a:t>
                      </a:r>
                      <a:endParaRPr lang="en-US" sz="2400" b="1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226019579"/>
                  </a:ext>
                </a:extLst>
              </a:tr>
              <a:tr h="416290">
                <a:tc>
                  <a:txBody>
                    <a:bodyPr/>
                    <a:lstStyle/>
                    <a:p>
                      <a:pPr algn="l">
                        <a:spcAft>
                          <a:spcPts val="1000"/>
                        </a:spcAft>
                      </a:pPr>
                      <a:r>
                        <a:rPr lang="en-US" sz="2400">
                          <a:effectLst/>
                        </a:rPr>
                        <a:t>Mar. Year 1</a:t>
                      </a:r>
                      <a:endParaRPr lang="en-US" sz="240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1000"/>
                        </a:spcAft>
                      </a:pPr>
                      <a:r>
                        <a:rPr lang="en-US" sz="2400" b="1">
                          <a:effectLst/>
                        </a:rPr>
                        <a:t>124</a:t>
                      </a:r>
                      <a:endParaRPr lang="en-US" sz="2400" b="1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537054949"/>
                  </a:ext>
                </a:extLst>
              </a:tr>
              <a:tr h="161355">
                <a:tc>
                  <a:txBody>
                    <a:bodyPr/>
                    <a:lstStyle/>
                    <a:p>
                      <a:pPr algn="l">
                        <a:spcAft>
                          <a:spcPts val="1000"/>
                        </a:spcAft>
                      </a:pPr>
                      <a:r>
                        <a:rPr lang="en-US" sz="1050">
                          <a:effectLst/>
                        </a:rPr>
                        <a:t> </a:t>
                      </a:r>
                      <a:endParaRPr lang="en-US" sz="240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tx1">
                        <a:lumMod val="65000"/>
                        <a:lumOff val="3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1000"/>
                        </a:spcAft>
                      </a:pPr>
                      <a:r>
                        <a:rPr lang="en-US" sz="1050" b="1">
                          <a:effectLst/>
                        </a:rPr>
                        <a:t> </a:t>
                      </a:r>
                      <a:endParaRPr lang="en-US" sz="2400" b="1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tx1">
                        <a:lumMod val="65000"/>
                        <a:lumOff val="3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30667479"/>
                  </a:ext>
                </a:extLst>
              </a:tr>
              <a:tr h="368812">
                <a:tc>
                  <a:txBody>
                    <a:bodyPr/>
                    <a:lstStyle/>
                    <a:p>
                      <a:pPr algn="l">
                        <a:spcAft>
                          <a:spcPts val="1000"/>
                        </a:spcAft>
                      </a:pPr>
                      <a:r>
                        <a:rPr lang="en-US" sz="2400">
                          <a:effectLst/>
                        </a:rPr>
                        <a:t>Jan. Year 2</a:t>
                      </a:r>
                      <a:endParaRPr lang="en-US" sz="240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1000"/>
                        </a:spcAft>
                      </a:pPr>
                      <a:r>
                        <a:rPr lang="en-US" sz="2400" b="1">
                          <a:effectLst/>
                        </a:rPr>
                        <a:t>76</a:t>
                      </a:r>
                      <a:endParaRPr lang="en-US" sz="2400" b="1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175383195"/>
                  </a:ext>
                </a:extLst>
              </a:tr>
              <a:tr h="368812">
                <a:tc>
                  <a:txBody>
                    <a:bodyPr/>
                    <a:lstStyle/>
                    <a:p>
                      <a:pPr algn="l">
                        <a:spcAft>
                          <a:spcPts val="1000"/>
                        </a:spcAft>
                      </a:pPr>
                      <a:r>
                        <a:rPr lang="en-US" sz="2400">
                          <a:effectLst/>
                        </a:rPr>
                        <a:t>Feb. Year 2</a:t>
                      </a:r>
                      <a:endParaRPr lang="en-US" sz="240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1000"/>
                        </a:spcAft>
                      </a:pPr>
                      <a:r>
                        <a:rPr lang="en-US" sz="2400" b="1">
                          <a:effectLst/>
                        </a:rPr>
                        <a:t>152</a:t>
                      </a:r>
                      <a:endParaRPr lang="en-US" sz="2400" b="1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153349302"/>
                  </a:ext>
                </a:extLst>
              </a:tr>
              <a:tr h="460735">
                <a:tc>
                  <a:txBody>
                    <a:bodyPr/>
                    <a:lstStyle/>
                    <a:p>
                      <a:pPr algn="l">
                        <a:spcAft>
                          <a:spcPts val="1000"/>
                        </a:spcAft>
                      </a:pPr>
                      <a:r>
                        <a:rPr lang="en-US" sz="2400">
                          <a:effectLst/>
                        </a:rPr>
                        <a:t>Mar. Year 2</a:t>
                      </a:r>
                      <a:endParaRPr lang="en-US" sz="240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1000"/>
                        </a:spcAft>
                      </a:pPr>
                      <a:r>
                        <a:rPr lang="en-US" sz="2400" b="1">
                          <a:effectLst/>
                        </a:rPr>
                        <a:t>53</a:t>
                      </a:r>
                      <a:endParaRPr lang="en-US" sz="2400" b="1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945942132"/>
                  </a:ext>
                </a:extLst>
              </a:tr>
            </a:tbl>
          </a:graphicData>
        </a:graphic>
      </p:graphicFrame>
      <p:sp>
        <p:nvSpPr>
          <p:cNvPr id="6" name="Content Placeholder 3">
            <a:extLst>
              <a:ext uri="{FF2B5EF4-FFF2-40B4-BE49-F238E27FC236}">
                <a16:creationId xmlns:a16="http://schemas.microsoft.com/office/drawing/2014/main" id="{09F76E98-6D5A-492C-9A59-C8C75A64FAB6}"/>
              </a:ext>
            </a:extLst>
          </p:cNvPr>
          <p:cNvSpPr txBox="1">
            <a:spLocks/>
          </p:cNvSpPr>
          <p:nvPr/>
        </p:nvSpPr>
        <p:spPr>
          <a:xfrm>
            <a:off x="711200" y="1222825"/>
            <a:ext cx="5384800" cy="462751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Font typeface="Arial"/>
              <a:buNone/>
              <a:defRPr sz="2400" kern="1200">
                <a:solidFill>
                  <a:srgbClr val="06038D"/>
                </a:solidFill>
                <a:latin typeface="Arial" charset="0"/>
                <a:ea typeface="Arial" charset="0"/>
                <a:cs typeface="Arial" charset="0"/>
              </a:defRPr>
            </a:lvl1pPr>
            <a:lvl2pPr marL="457200" indent="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Font typeface="Arial"/>
              <a:buNone/>
              <a:defRPr sz="2000" kern="1200">
                <a:solidFill>
                  <a:srgbClr val="06038D"/>
                </a:solidFill>
                <a:latin typeface="Arial" charset="0"/>
                <a:ea typeface="Arial" charset="0"/>
                <a:cs typeface="Arial" charset="0"/>
              </a:defRPr>
            </a:lvl2pPr>
            <a:lvl3pPr marL="914400" indent="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Font typeface="Arial"/>
              <a:buNone/>
              <a:defRPr sz="1800" kern="1200">
                <a:solidFill>
                  <a:srgbClr val="06038D"/>
                </a:solidFill>
                <a:latin typeface="Arial" charset="0"/>
                <a:ea typeface="Arial" charset="0"/>
                <a:cs typeface="Arial" charset="0"/>
              </a:defRPr>
            </a:lvl3pPr>
            <a:lvl4pPr marL="1371600" indent="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rgbClr val="06038D"/>
                </a:solidFill>
                <a:latin typeface="Arial" charset="0"/>
                <a:ea typeface="Arial" charset="0"/>
                <a:cs typeface="Arial" charset="0"/>
              </a:defRPr>
            </a:lvl4pPr>
            <a:lvl5pPr marL="1828800" indent="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rgbClr val="06038D"/>
                </a:solidFill>
                <a:latin typeface="Arial" charset="0"/>
                <a:ea typeface="Arial" charset="0"/>
                <a:cs typeface="Arial" charset="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/>
              <a:t>Tracks how often target behaviors occur to provide an accurate rate of behavior.</a:t>
            </a:r>
          </a:p>
          <a:p>
            <a:r>
              <a:rPr lang="en-US"/>
              <a:t>Can be used to compare data over time.</a:t>
            </a:r>
          </a:p>
          <a:p>
            <a:pPr lvl="1"/>
            <a:r>
              <a:rPr lang="en-US">
                <a:sym typeface="Wingdings" panose="05000000000000000000" pitchFamily="2" charset="2"/>
              </a:rPr>
              <a:t>Tracking sequential months to see if behaviors are increasing/decreasing.</a:t>
            </a:r>
          </a:p>
          <a:p>
            <a:pPr lvl="1"/>
            <a:r>
              <a:rPr lang="en-US">
                <a:sym typeface="Wingdings" panose="05000000000000000000" pitchFamily="2" charset="2"/>
              </a:rPr>
              <a:t>Assess if new behavioral trends are emerging.</a:t>
            </a:r>
          </a:p>
          <a:p>
            <a:pPr lvl="1"/>
            <a:r>
              <a:rPr lang="en-US">
                <a:sym typeface="Wingdings" panose="05000000000000000000" pitchFamily="2" charset="2"/>
              </a:rPr>
              <a:t>Generally assesses the effectiveness of current supports.</a:t>
            </a:r>
          </a:p>
          <a:p>
            <a:endParaRPr lang="en-US"/>
          </a:p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8439952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2DF27E2-910D-48F1-9061-7E8C50029CD4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r>
              <a:rPr lang="en-US"/>
              <a:t>To track ongoing target behaviors.</a:t>
            </a:r>
          </a:p>
          <a:p>
            <a:r>
              <a:rPr lang="en-US"/>
              <a:t>This is particularly important for behaviors that warrant restrictive or intrusive strategies.</a:t>
            </a:r>
          </a:p>
          <a:p>
            <a:pPr lvl="1"/>
            <a:r>
              <a:rPr lang="en-US"/>
              <a:t>The BTC requires ongoing data to support that limitations of personal rights (via restrictive or intrusive strategies) are still needed.</a:t>
            </a:r>
          </a:p>
          <a:p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C25E964-476D-4CB3-8D91-3A9C2E9BF26F}"/>
              </a:ext>
            </a:extLst>
          </p:cNvPr>
          <p:cNvSpPr>
            <a:spLocks noGrp="1"/>
          </p:cNvSpPr>
          <p:nvPr>
            <p:ph sz="half" idx="11"/>
          </p:nvPr>
        </p:nvSpPr>
        <p:spPr/>
        <p:txBody>
          <a:bodyPr/>
          <a:lstStyle/>
          <a:p>
            <a:r>
              <a:rPr lang="en-US"/>
              <a:t>When to Use Frequency Data</a:t>
            </a:r>
          </a:p>
        </p:txBody>
      </p:sp>
      <p:pic>
        <p:nvPicPr>
          <p:cNvPr id="1028" name="Picture 4" descr="Line Graph Of Rise Stock Illustration - Download Image Now - Line Graph,  Moving Up, Graph - iStock">
            <a:extLst>
              <a:ext uri="{FF2B5EF4-FFF2-40B4-BE49-F238E27FC236}">
                <a16:creationId xmlns:a16="http://schemas.microsoft.com/office/drawing/2014/main" id="{0F5ACC10-0615-4332-BFF8-6BE346FDF592}"/>
              </a:ext>
            </a:extLst>
          </p:cNvPr>
          <p:cNvPicPr>
            <a:picLocks noGrp="1" noChangeAspect="1" noChangeArrowheads="1"/>
          </p:cNvPicPr>
          <p:nvPr>
            <p:ph type="pic" sz="quarter" idx="10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422" r="4422"/>
          <a:stretch>
            <a:fillRect/>
          </a:stretch>
        </p:blipFill>
        <p:spPr bwMode="auto"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2688487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icture Placeholder 1">
            <a:extLst>
              <a:ext uri="{FF2B5EF4-FFF2-40B4-BE49-F238E27FC236}">
                <a16:creationId xmlns:a16="http://schemas.microsoft.com/office/drawing/2014/main" id="{4B92DD42-B120-4C1D-929C-BB628310AFC9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/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C0E2E65-A431-4BB6-8B4E-0E2CA157203A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6201795-B740-4AC3-8558-E765C7322157}"/>
              </a:ext>
            </a:extLst>
          </p:cNvPr>
          <p:cNvSpPr>
            <a:spLocks noGrp="1"/>
          </p:cNvSpPr>
          <p:nvPr>
            <p:ph sz="half" idx="11"/>
          </p:nvPr>
        </p:nvSpPr>
        <p:spPr/>
        <p:txBody>
          <a:bodyPr/>
          <a:lstStyle/>
          <a:p>
            <a:r>
              <a:rPr lang="en-US"/>
              <a:t>How to Use Frequency Data</a:t>
            </a:r>
          </a:p>
          <a:p>
            <a:endParaRPr lang="en-US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4F60B3B2-CC83-4629-895B-EBA4AAC0EDB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1200" y="1697263"/>
            <a:ext cx="11210334" cy="3592906"/>
          </a:xfrm>
          <a:prstGeom prst="rect">
            <a:avLst/>
          </a:prstGeom>
        </p:spPr>
      </p:pic>
      <mc:AlternateContent xmlns:mc="http://schemas.openxmlformats.org/markup-compatibility/2006" xmlns:p14="http://schemas.microsoft.com/office/powerpoint/2010/main">
        <mc:Choice Requires="p14">
          <p:contentPart p14:bwMode="auto" r:id="rId4">
            <p14:nvContentPartPr>
              <p14:cNvPr id="7" name="Ink 6">
                <a:extLst>
                  <a:ext uri="{FF2B5EF4-FFF2-40B4-BE49-F238E27FC236}">
                    <a16:creationId xmlns:a16="http://schemas.microsoft.com/office/drawing/2014/main" id="{69BFB906-A461-4EC0-AD26-C1B831E908E9}"/>
                  </a:ext>
                </a:extLst>
              </p14:cNvPr>
              <p14:cNvContentPartPr/>
              <p14:nvPr/>
            </p14:nvContentPartPr>
            <p14:xfrm>
              <a:off x="11480800" y="2721935"/>
              <a:ext cx="330200" cy="266945"/>
            </p14:xfrm>
          </p:contentPart>
        </mc:Choice>
        <mc:Fallback xmlns="">
          <p:pic>
            <p:nvPicPr>
              <p:cNvPr id="7" name="Ink 6">
                <a:extLst>
                  <a:ext uri="{FF2B5EF4-FFF2-40B4-BE49-F238E27FC236}">
                    <a16:creationId xmlns:a16="http://schemas.microsoft.com/office/drawing/2014/main" id="{69BFB906-A461-4EC0-AD26-C1B831E908E9}"/>
                  </a:ext>
                </a:extLst>
              </p:cNvPr>
              <p:cNvPicPr/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11471798" y="2712929"/>
                <a:ext cx="347844" cy="284597"/>
              </a:xfrm>
              <a:prstGeom prst="rect">
                <a:avLst/>
              </a:prstGeom>
            </p:spPr>
          </p:pic>
        </mc:Fallback>
      </mc:AlternateContent>
      <p:sp>
        <p:nvSpPr>
          <p:cNvPr id="8" name="Rectangle 7">
            <a:extLst>
              <a:ext uri="{FF2B5EF4-FFF2-40B4-BE49-F238E27FC236}">
                <a16:creationId xmlns:a16="http://schemas.microsoft.com/office/drawing/2014/main" id="{D4423D55-B561-F3B2-BC7C-54BB7176AB57}"/>
              </a:ext>
            </a:extLst>
          </p:cNvPr>
          <p:cNvSpPr/>
          <p:nvPr/>
        </p:nvSpPr>
        <p:spPr>
          <a:xfrm>
            <a:off x="694397" y="3691960"/>
            <a:ext cx="11191005" cy="214570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4857304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icture Placeholder 1">
            <a:extLst>
              <a:ext uri="{FF2B5EF4-FFF2-40B4-BE49-F238E27FC236}">
                <a16:creationId xmlns:a16="http://schemas.microsoft.com/office/drawing/2014/main" id="{4B92DD42-B120-4C1D-929C-BB628310AFC9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/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C0E2E65-A431-4BB6-8B4E-0E2CA157203A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6201795-B740-4AC3-8558-E765C7322157}"/>
              </a:ext>
            </a:extLst>
          </p:cNvPr>
          <p:cNvSpPr>
            <a:spLocks noGrp="1"/>
          </p:cNvSpPr>
          <p:nvPr>
            <p:ph sz="half" idx="11"/>
          </p:nvPr>
        </p:nvSpPr>
        <p:spPr/>
        <p:txBody>
          <a:bodyPr/>
          <a:lstStyle/>
          <a:p>
            <a:r>
              <a:rPr lang="en-US"/>
              <a:t>How to Use Frequency Data</a:t>
            </a:r>
          </a:p>
          <a:p>
            <a:endParaRPr lang="en-US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4F60B3B2-CC83-4629-895B-EBA4AAC0EDB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1200" y="1697263"/>
            <a:ext cx="11210334" cy="3592906"/>
          </a:xfrm>
          <a:prstGeom prst="rect">
            <a:avLst/>
          </a:prstGeom>
        </p:spPr>
      </p:pic>
      <mc:AlternateContent xmlns:mc="http://schemas.openxmlformats.org/markup-compatibility/2006" xmlns:p14="http://schemas.microsoft.com/office/powerpoint/2010/main">
        <mc:Choice Requires="p14">
          <p:contentPart p14:bwMode="auto" r:id="rId4">
            <p14:nvContentPartPr>
              <p14:cNvPr id="7" name="Ink 6">
                <a:extLst>
                  <a:ext uri="{FF2B5EF4-FFF2-40B4-BE49-F238E27FC236}">
                    <a16:creationId xmlns:a16="http://schemas.microsoft.com/office/drawing/2014/main" id="{69BFB906-A461-4EC0-AD26-C1B831E908E9}"/>
                  </a:ext>
                </a:extLst>
              </p14:cNvPr>
              <p14:cNvContentPartPr/>
              <p14:nvPr/>
            </p14:nvContentPartPr>
            <p14:xfrm>
              <a:off x="11480800" y="2721935"/>
              <a:ext cx="330200" cy="266945"/>
            </p14:xfrm>
          </p:contentPart>
        </mc:Choice>
        <mc:Fallback xmlns="">
          <p:pic>
            <p:nvPicPr>
              <p:cNvPr id="7" name="Ink 6">
                <a:extLst>
                  <a:ext uri="{FF2B5EF4-FFF2-40B4-BE49-F238E27FC236}">
                    <a16:creationId xmlns:a16="http://schemas.microsoft.com/office/drawing/2014/main" id="{69BFB906-A461-4EC0-AD26-C1B831E908E9}"/>
                  </a:ext>
                </a:extLst>
              </p:cNvPr>
              <p:cNvPicPr/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11471798" y="2712929"/>
                <a:ext cx="347844" cy="284597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80885603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AAA4C2A-F077-967A-477C-2F217531EB06}"/>
              </a:ext>
            </a:extLst>
          </p:cNvPr>
          <p:cNvSpPr>
            <a:spLocks noGrp="1"/>
          </p:cNvSpPr>
          <p:nvPr>
            <p:ph sz="half" idx="11"/>
          </p:nvPr>
        </p:nvSpPr>
        <p:spPr>
          <a:xfrm>
            <a:off x="711200" y="582080"/>
            <a:ext cx="9858548" cy="465663"/>
          </a:xfr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en-US">
                <a:latin typeface="Arial"/>
                <a:cs typeface="Arial"/>
              </a:rPr>
              <a:t>Antecedent-Behavior-Consequences (ABC) Data</a:t>
            </a:r>
          </a:p>
        </p:txBody>
      </p:sp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05C69982-BC2D-9B46-74D3-02CC269EB5DE}"/>
              </a:ext>
            </a:extLst>
          </p:cNvPr>
          <p:cNvSpPr txBox="1">
            <a:spLocks/>
          </p:cNvSpPr>
          <p:nvPr/>
        </p:nvSpPr>
        <p:spPr>
          <a:xfrm>
            <a:off x="6306165" y="1236082"/>
            <a:ext cx="5050395" cy="4627517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marL="0" indent="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Font typeface="Arial"/>
              <a:buNone/>
              <a:defRPr sz="2400" kern="1200">
                <a:solidFill>
                  <a:srgbClr val="06038D"/>
                </a:solidFill>
                <a:latin typeface="Arial" charset="0"/>
                <a:ea typeface="Arial" charset="0"/>
                <a:cs typeface="Arial" charset="0"/>
              </a:defRPr>
            </a:lvl1pPr>
            <a:lvl2pPr marL="457200" indent="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Font typeface="Arial"/>
              <a:buNone/>
              <a:defRPr sz="2000" kern="1200">
                <a:solidFill>
                  <a:srgbClr val="06038D"/>
                </a:solidFill>
                <a:latin typeface="Arial" charset="0"/>
                <a:ea typeface="Arial" charset="0"/>
                <a:cs typeface="Arial" charset="0"/>
              </a:defRPr>
            </a:lvl2pPr>
            <a:lvl3pPr marL="914400" indent="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Font typeface="Arial"/>
              <a:buNone/>
              <a:defRPr sz="1800" kern="1200">
                <a:solidFill>
                  <a:srgbClr val="06038D"/>
                </a:solidFill>
                <a:latin typeface="Arial" charset="0"/>
                <a:ea typeface="Arial" charset="0"/>
                <a:cs typeface="Arial" charset="0"/>
              </a:defRPr>
            </a:lvl3pPr>
            <a:lvl4pPr marL="1371600" indent="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rgbClr val="06038D"/>
                </a:solidFill>
                <a:latin typeface="Arial" charset="0"/>
                <a:ea typeface="Arial" charset="0"/>
                <a:cs typeface="Arial" charset="0"/>
              </a:defRPr>
            </a:lvl4pPr>
            <a:lvl5pPr marL="1828800" indent="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rgbClr val="06038D"/>
                </a:solidFill>
                <a:latin typeface="Arial" charset="0"/>
                <a:ea typeface="Arial" charset="0"/>
                <a:cs typeface="Arial" charset="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indent="-342900">
              <a:buFont typeface="Arial"/>
              <a:buChar char="•"/>
            </a:pPr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CC2E0C2-E9F3-44CA-99E3-75ADD27765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711199" y="1222826"/>
            <a:ext cx="10752919" cy="4541780"/>
          </a:xfrm>
        </p:spPr>
        <p:txBody>
          <a:bodyPr>
            <a:normAutofit/>
          </a:bodyPr>
          <a:lstStyle/>
          <a:p>
            <a:endParaRPr lang="en-US"/>
          </a:p>
          <a:p>
            <a:r>
              <a:rPr lang="en-US"/>
              <a:t>To paint a picture of the behavior and the environment in which it occurs. </a:t>
            </a:r>
          </a:p>
          <a:p>
            <a:pPr lvl="1"/>
            <a:r>
              <a:rPr lang="en-US" b="1"/>
              <a:t>Who</a:t>
            </a:r>
            <a:r>
              <a:rPr lang="en-US"/>
              <a:t> is involved in these behaviors?</a:t>
            </a:r>
          </a:p>
          <a:p>
            <a:pPr lvl="1"/>
            <a:r>
              <a:rPr lang="en-US" b="1"/>
              <a:t>What</a:t>
            </a:r>
            <a:r>
              <a:rPr lang="en-US"/>
              <a:t> does the behavior look like?</a:t>
            </a:r>
          </a:p>
          <a:p>
            <a:pPr lvl="1"/>
            <a:r>
              <a:rPr lang="en-US" b="1"/>
              <a:t>Where/When</a:t>
            </a:r>
            <a:r>
              <a:rPr lang="en-US"/>
              <a:t> is the behavior is more likely to occur?</a:t>
            </a:r>
          </a:p>
          <a:p>
            <a:pPr lvl="1"/>
            <a:r>
              <a:rPr lang="en-US" b="1"/>
              <a:t>What</a:t>
            </a:r>
            <a:r>
              <a:rPr lang="en-US"/>
              <a:t> staff responses currently looks like AND the efficacy of those responses.</a:t>
            </a:r>
          </a:p>
          <a:p>
            <a:endParaRPr lang="en-US" sz="1200"/>
          </a:p>
          <a:p>
            <a:r>
              <a:rPr lang="en-US"/>
              <a:t>In other words, it provides us the </a:t>
            </a:r>
            <a:r>
              <a:rPr lang="en-US" b="1"/>
              <a:t>who / what / where / when / why</a:t>
            </a:r>
            <a:r>
              <a:rPr lang="en-US"/>
              <a:t>!</a:t>
            </a:r>
          </a:p>
        </p:txBody>
      </p:sp>
    </p:spTree>
    <p:extLst>
      <p:ext uri="{BB962C8B-B14F-4D97-AF65-F5344CB8AC3E}">
        <p14:creationId xmlns:p14="http://schemas.microsoft.com/office/powerpoint/2010/main" val="300704262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E53A29D-253C-491C-B7E2-7B10149A990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711200" y="1222826"/>
            <a:ext cx="10493612" cy="4541780"/>
          </a:xfrm>
        </p:spPr>
        <p:txBody>
          <a:bodyPr>
            <a:normAutofit/>
          </a:bodyPr>
          <a:lstStyle/>
          <a:p>
            <a:endParaRPr lang="en-US"/>
          </a:p>
          <a:p>
            <a:r>
              <a:rPr lang="en-US"/>
              <a:t>To create a baseline of behavior.</a:t>
            </a:r>
          </a:p>
          <a:p>
            <a:r>
              <a:rPr lang="en-US"/>
              <a:t>To identify and investigate possible target behaviors.</a:t>
            </a:r>
          </a:p>
          <a:p>
            <a:r>
              <a:rPr lang="en-US"/>
              <a:t>Provide insight into environmental and staff factors.</a:t>
            </a:r>
          </a:p>
          <a:p>
            <a:r>
              <a:rPr lang="en-US"/>
              <a:t>Initiate a hypothesis for why the behavior is occurring.</a:t>
            </a:r>
          </a:p>
          <a:p>
            <a:r>
              <a:rPr lang="en-US"/>
              <a:t>Help case holders and staff investigate behaviors proactively.</a:t>
            </a:r>
          </a:p>
          <a:p>
            <a:r>
              <a:rPr lang="en-US"/>
              <a:t>Assess if the behavior has changed.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03A82B9-2671-4250-8F48-DA07BF0B4425}"/>
              </a:ext>
            </a:extLst>
          </p:cNvPr>
          <p:cNvSpPr>
            <a:spLocks noGrp="1"/>
          </p:cNvSpPr>
          <p:nvPr>
            <p:ph sz="half" idx="11"/>
          </p:nvPr>
        </p:nvSpPr>
        <p:spPr/>
        <p:txBody>
          <a:bodyPr/>
          <a:lstStyle/>
          <a:p>
            <a:r>
              <a:rPr lang="en-US"/>
              <a:t>When to Use ABC Data</a:t>
            </a:r>
          </a:p>
        </p:txBody>
      </p:sp>
    </p:spTree>
    <p:extLst>
      <p:ext uri="{BB962C8B-B14F-4D97-AF65-F5344CB8AC3E}">
        <p14:creationId xmlns:p14="http://schemas.microsoft.com/office/powerpoint/2010/main" val="220345921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 descr="A picture containing diagram&#10;&#10;Description automatically generated">
            <a:extLst>
              <a:ext uri="{FF2B5EF4-FFF2-40B4-BE49-F238E27FC236}">
                <a16:creationId xmlns:a16="http://schemas.microsoft.com/office/drawing/2014/main" id="{AA89A820-54A1-EFD8-4DEC-8CD8852D5AEB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2"/>
          <a:srcRect t="58" b="58"/>
          <a:stretch/>
        </p:blipFill>
        <p:spPr>
          <a:xfrm>
            <a:off x="725675" y="1236083"/>
            <a:ext cx="10689847" cy="4627516"/>
          </a:xfrm>
        </p:spPr>
      </p:pic>
      <p:sp>
        <p:nvSpPr>
          <p:cNvPr id="6" name="Content Placeholder 3">
            <a:extLst>
              <a:ext uri="{FF2B5EF4-FFF2-40B4-BE49-F238E27FC236}">
                <a16:creationId xmlns:a16="http://schemas.microsoft.com/office/drawing/2014/main" id="{D976D4A8-B757-81DC-FB75-D3C20ADFB0BF}"/>
              </a:ext>
            </a:extLst>
          </p:cNvPr>
          <p:cNvSpPr txBox="1">
            <a:spLocks/>
          </p:cNvSpPr>
          <p:nvPr/>
        </p:nvSpPr>
        <p:spPr>
          <a:xfrm>
            <a:off x="711200" y="582080"/>
            <a:ext cx="6565900" cy="436909"/>
          </a:xfrm>
          <a:prstGeom prst="rect">
            <a:avLst/>
          </a:prstGeom>
        </p:spPr>
        <p:txBody>
          <a:bodyPr lIns="91440" tIns="45720" rIns="91440" bIns="45720" anchor="t"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b="1">
                <a:solidFill>
                  <a:srgbClr val="06038D"/>
                </a:solidFill>
                <a:latin typeface="Arial"/>
                <a:cs typeface="Arial"/>
              </a:rPr>
              <a:t>A-B-C Refresher</a:t>
            </a:r>
          </a:p>
        </p:txBody>
      </p:sp>
    </p:spTree>
    <p:extLst>
      <p:ext uri="{BB962C8B-B14F-4D97-AF65-F5344CB8AC3E}">
        <p14:creationId xmlns:p14="http://schemas.microsoft.com/office/powerpoint/2010/main" val="1580553601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icture Placeholder 1">
            <a:extLst>
              <a:ext uri="{FF2B5EF4-FFF2-40B4-BE49-F238E27FC236}">
                <a16:creationId xmlns:a16="http://schemas.microsoft.com/office/drawing/2014/main" id="{08A38D51-51FE-4E8B-9F1F-79B61063703F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/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24BDCD7-F84C-42CC-AD9C-7D3D611DB6D7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9356A50-89B5-4674-B013-00A86CE4BCD3}"/>
              </a:ext>
            </a:extLst>
          </p:cNvPr>
          <p:cNvSpPr>
            <a:spLocks noGrp="1"/>
          </p:cNvSpPr>
          <p:nvPr>
            <p:ph sz="half" idx="11"/>
          </p:nvPr>
        </p:nvSpPr>
        <p:spPr/>
        <p:txBody>
          <a:bodyPr/>
          <a:lstStyle/>
          <a:p>
            <a:r>
              <a:rPr lang="en-US"/>
              <a:t>How to Use ABC Data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D5B6CEC9-68CD-4C69-A80D-BA8FAAF7BA1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9683" y="1010028"/>
            <a:ext cx="10761117" cy="49673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5446522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5228C45-BAC5-43AA-AD3F-33BDABC76453}"/>
              </a:ext>
            </a:extLst>
          </p:cNvPr>
          <p:cNvSpPr>
            <a:spLocks noGrp="1"/>
          </p:cNvSpPr>
          <p:nvPr>
            <p:ph sz="half" idx="11"/>
          </p:nvPr>
        </p:nvSpPr>
        <p:spPr/>
        <p:txBody>
          <a:bodyPr/>
          <a:lstStyle/>
          <a:p>
            <a:r>
              <a:rPr lang="en-US"/>
              <a:t>How to Use ABC Data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F8DD0BB4-AEA3-41F9-864D-B98255D78B4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06143" y="1018989"/>
            <a:ext cx="10179713" cy="50069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14515576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Placeholder 5">
            <a:extLst>
              <a:ext uri="{FF2B5EF4-FFF2-40B4-BE49-F238E27FC236}">
                <a16:creationId xmlns:a16="http://schemas.microsoft.com/office/drawing/2014/main" id="{C6830A92-ABBE-4AC5-8242-C0D372A5A0C0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 rotWithShape="1">
          <a:blip r:embed="rId3"/>
          <a:srcRect t="4851" b="16786"/>
          <a:stretch/>
        </p:blipFill>
        <p:spPr>
          <a:xfrm>
            <a:off x="6822152" y="995047"/>
            <a:ext cx="4338253" cy="4594737"/>
          </a:xfrm>
        </p:spPr>
      </p:pic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7150FFD-3602-4A74-A529-C46FF033A233}"/>
              </a:ext>
            </a:extLst>
          </p:cNvPr>
          <p:cNvSpPr>
            <a:spLocks noGrp="1"/>
          </p:cNvSpPr>
          <p:nvPr>
            <p:ph sz="half" idx="12"/>
          </p:nvPr>
        </p:nvSpPr>
        <p:spPr/>
        <p:txBody>
          <a:bodyPr/>
          <a:lstStyle/>
          <a:p>
            <a:r>
              <a:rPr lang="en-US"/>
              <a:t>ABC Checkboxes</a:t>
            </a:r>
          </a:p>
        </p:txBody>
      </p:sp>
      <p:pic>
        <p:nvPicPr>
          <p:cNvPr id="5" name="Picture 6" descr="Table&#10;&#10;Description automatically generated">
            <a:extLst>
              <a:ext uri="{FF2B5EF4-FFF2-40B4-BE49-F238E27FC236}">
                <a16:creationId xmlns:a16="http://schemas.microsoft.com/office/drawing/2014/main" id="{A7759334-5FB9-DD7D-7005-0A623C5D22D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58174" y="2225044"/>
            <a:ext cx="5043577" cy="24222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8339304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54B11DD-EA5C-4764-C4EB-8A2F88BF202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527756" y="1222826"/>
            <a:ext cx="5902072" cy="4541780"/>
          </a:xfrm>
        </p:spPr>
        <p:txBody>
          <a:bodyPr vert="horz" lIns="91440" tIns="45720" rIns="91440" bIns="45720" rtlCol="0" anchor="t">
            <a:normAutofit fontScale="92500" lnSpcReduction="10000"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>
                <a:latin typeface="Arial"/>
                <a:cs typeface="Arial"/>
              </a:rPr>
              <a:t>To develop hypotheses about the function of a behavior 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>
                <a:latin typeface="Arial"/>
                <a:cs typeface="Arial"/>
              </a:rPr>
              <a:t>Used by psychologists writing behavior treatment plans, behavioral consultation, and ongoing monitoring </a:t>
            </a:r>
            <a:endParaRPr lang="en-US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>
                <a:latin typeface="Arial"/>
                <a:cs typeface="Arial"/>
              </a:rPr>
              <a:t>Case managers review data and report that to the Behavior Treatment Committee </a:t>
            </a:r>
            <a:endParaRPr lang="en-US">
              <a:cs typeface="Arial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>
                <a:latin typeface="Arial"/>
                <a:cs typeface="Arial"/>
              </a:rPr>
              <a:t>Decisions are made about restrictive and intrusive interventions based on data collected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>
                <a:latin typeface="Arial"/>
                <a:cs typeface="Arial"/>
              </a:rPr>
              <a:t>Medical providers and support staff may also reference data sheets</a:t>
            </a:r>
            <a:endParaRPr lang="en-US"/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34B05F5C-4B58-0B99-A1CE-B39193D81FA9}"/>
              </a:ext>
            </a:extLst>
          </p:cNvPr>
          <p:cNvSpPr>
            <a:spLocks noGrp="1"/>
          </p:cNvSpPr>
          <p:nvPr>
            <p:ph sz="half" idx="11"/>
          </p:nvPr>
        </p:nvSpPr>
        <p:spPr/>
        <p:txBody>
          <a:bodyPr/>
          <a:lstStyle/>
          <a:p>
            <a:r>
              <a:rPr lang="en-US"/>
              <a:t>Purposes of Data Collection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A2023E46-A65C-00EA-90CE-82DC029DDAD4}"/>
              </a:ext>
            </a:extLst>
          </p:cNvPr>
          <p:cNvSpPr txBox="1"/>
          <p:nvPr/>
        </p:nvSpPr>
        <p:spPr>
          <a:xfrm>
            <a:off x="4724400" y="3200400"/>
            <a:ext cx="2743200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15" name="Picture 15" descr="Diagram&#10;&#10;Description automatically generated">
            <a:extLst>
              <a:ext uri="{FF2B5EF4-FFF2-40B4-BE49-F238E27FC236}">
                <a16:creationId xmlns:a16="http://schemas.microsoft.com/office/drawing/2014/main" id="{DA8C25B2-51B7-BAFD-8601-19B07D650BD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701517" y="1133475"/>
            <a:ext cx="4757059" cy="4176033"/>
          </a:xfrm>
          <a:prstGeom prst="rect">
            <a:avLst/>
          </a:prstGeom>
        </p:spPr>
      </p:pic>
      <p:pic>
        <p:nvPicPr>
          <p:cNvPr id="16" name="Picture 16" descr="A picture containing clock&#10;&#10;Description automatically generated">
            <a:extLst>
              <a:ext uri="{FF2B5EF4-FFF2-40B4-BE49-F238E27FC236}">
                <a16:creationId xmlns:a16="http://schemas.microsoft.com/office/drawing/2014/main" id="{370B780B-DF90-E319-E383-20C3FD8FB60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376808" y="-13854793"/>
            <a:ext cx="451758" cy="400051"/>
          </a:xfrm>
          <a:prstGeom prst="rect">
            <a:avLst/>
          </a:prstGeom>
        </p:spPr>
      </p:pic>
      <p:sp>
        <p:nvSpPr>
          <p:cNvPr id="17" name="TextBox 16">
            <a:extLst>
              <a:ext uri="{FF2B5EF4-FFF2-40B4-BE49-F238E27FC236}">
                <a16:creationId xmlns:a16="http://schemas.microsoft.com/office/drawing/2014/main" id="{E8782922-8E2E-4F14-8AA9-78B5AF775026}"/>
              </a:ext>
            </a:extLst>
          </p:cNvPr>
          <p:cNvSpPr txBox="1"/>
          <p:nvPr/>
        </p:nvSpPr>
        <p:spPr>
          <a:xfrm>
            <a:off x="-5470072" y="-12202885"/>
            <a:ext cx="440873" cy="31876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1746325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AA6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781B498-4168-486E-2E89-05B2F086C7F5}"/>
              </a:ext>
            </a:extLst>
          </p:cNvPr>
          <p:cNvSpPr>
            <a:spLocks noGrp="1"/>
          </p:cNvSpPr>
          <p:nvPr>
            <p:ph sz="half" idx="12"/>
          </p:nvPr>
        </p:nvSpPr>
        <p:spPr>
          <a:xfrm>
            <a:off x="718254" y="582080"/>
            <a:ext cx="10943167" cy="380465"/>
          </a:xfr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en-US">
                <a:solidFill>
                  <a:schemeClr val="bg1"/>
                </a:solidFill>
                <a:latin typeface="Arial"/>
                <a:cs typeface="Arial"/>
              </a:rPr>
              <a:t>An Example of Data Collection</a:t>
            </a:r>
            <a:endParaRPr lang="en-US">
              <a:solidFill>
                <a:schemeClr val="bg1"/>
              </a:solidFill>
            </a:endParaRPr>
          </a:p>
          <a:p>
            <a:endParaRPr lang="en-US">
              <a:solidFill>
                <a:schemeClr val="bg1"/>
              </a:solidFill>
            </a:endParaRPr>
          </a:p>
          <a:p>
            <a:endParaRPr lang="en-US">
              <a:solidFill>
                <a:schemeClr val="bg1"/>
              </a:solidFill>
              <a:latin typeface="Arial"/>
              <a:cs typeface="Arial"/>
            </a:endParaRP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E700CD21-407C-6FD2-ABFD-70F54F084FF6}"/>
              </a:ext>
            </a:extLst>
          </p:cNvPr>
          <p:cNvSpPr/>
          <p:nvPr/>
        </p:nvSpPr>
        <p:spPr>
          <a:xfrm>
            <a:off x="0" y="105180"/>
            <a:ext cx="12192000" cy="1957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Content Placeholder 3">
            <a:extLst>
              <a:ext uri="{FF2B5EF4-FFF2-40B4-BE49-F238E27FC236}">
                <a16:creationId xmlns:a16="http://schemas.microsoft.com/office/drawing/2014/main" id="{4E72ACFB-1C02-98EC-F036-1D8E9A91C35D}"/>
              </a:ext>
            </a:extLst>
          </p:cNvPr>
          <p:cNvSpPr txBox="1">
            <a:spLocks/>
          </p:cNvSpPr>
          <p:nvPr/>
        </p:nvSpPr>
        <p:spPr>
          <a:xfrm>
            <a:off x="1523273" y="2743983"/>
            <a:ext cx="8974667" cy="217636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/>
              <a:buNone/>
              <a:defRPr sz="3200" b="1" kern="1200">
                <a:solidFill>
                  <a:srgbClr val="06038D"/>
                </a:solidFill>
                <a:latin typeface="Arial" charset="0"/>
                <a:ea typeface="Arial" charset="0"/>
                <a:cs typeface="Arial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j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j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j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j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 sz="4400">
              <a:solidFill>
                <a:schemeClr val="bg1"/>
              </a:solidFill>
            </a:endParaRPr>
          </a:p>
          <a:p>
            <a:pPr algn="ctr"/>
            <a:endParaRPr lang="en-US" sz="4400">
              <a:solidFill>
                <a:schemeClr val="bg1"/>
              </a:solidFill>
            </a:endParaRPr>
          </a:p>
          <a:p>
            <a:pPr algn="ctr"/>
            <a:endParaRPr lang="en-US" sz="4400">
              <a:solidFill>
                <a:schemeClr val="bg1"/>
              </a:solidFill>
            </a:endParaRP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F286B7E-5D34-9EA4-ED17-A2F6B71B88A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73100" y="1460639"/>
            <a:ext cx="10845800" cy="4203561"/>
          </a:xfrm>
        </p:spPr>
        <p:txBody>
          <a:bodyPr/>
          <a:lstStyle/>
          <a:p>
            <a:r>
              <a:rPr lang="en-US"/>
              <a:t>Our consumer is a 22-year-old female with Autism who has been having an increase in physical aggression and property destruction. These behaviors occur at both home and school. </a:t>
            </a:r>
          </a:p>
          <a:p>
            <a:endParaRPr lang="en-US"/>
          </a:p>
          <a:p>
            <a:r>
              <a:rPr lang="en-US"/>
              <a:t>The consumer’s support staff have been asked to begin tracking baseline data to determine potential antecedents and consequences of target behaviors. </a:t>
            </a:r>
          </a:p>
        </p:txBody>
      </p:sp>
    </p:spTree>
    <p:extLst>
      <p:ext uri="{BB962C8B-B14F-4D97-AF65-F5344CB8AC3E}">
        <p14:creationId xmlns:p14="http://schemas.microsoft.com/office/powerpoint/2010/main" val="2794164133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AA6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781B498-4168-486E-2E89-05B2F086C7F5}"/>
              </a:ext>
            </a:extLst>
          </p:cNvPr>
          <p:cNvSpPr>
            <a:spLocks noGrp="1"/>
          </p:cNvSpPr>
          <p:nvPr>
            <p:ph sz="half" idx="12"/>
          </p:nvPr>
        </p:nvSpPr>
        <p:spPr>
          <a:xfrm>
            <a:off x="711199" y="582080"/>
            <a:ext cx="8974667" cy="436909"/>
          </a:xfr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en-US">
                <a:solidFill>
                  <a:schemeClr val="bg1"/>
                </a:solidFill>
                <a:latin typeface="Arial"/>
                <a:cs typeface="Arial"/>
              </a:rPr>
              <a:t>Let’s practice interpreting A-B-C data! </a:t>
            </a:r>
            <a:endParaRPr lang="en-US"/>
          </a:p>
        </p:txBody>
      </p:sp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961C8DCE-9729-B016-D120-A209B0DF638E}"/>
              </a:ext>
            </a:extLst>
          </p:cNvPr>
          <p:cNvSpPr txBox="1">
            <a:spLocks/>
          </p:cNvSpPr>
          <p:nvPr/>
        </p:nvSpPr>
        <p:spPr>
          <a:xfrm>
            <a:off x="4846320" y="1495889"/>
            <a:ext cx="6664765" cy="4454463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0" indent="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Font typeface="Arial"/>
              <a:buNone/>
              <a:defRPr sz="2400" kern="1200">
                <a:solidFill>
                  <a:srgbClr val="06038D"/>
                </a:solidFill>
                <a:latin typeface="Arial" charset="0"/>
                <a:ea typeface="Arial" charset="0"/>
                <a:cs typeface="Arial" charset="0"/>
              </a:defRPr>
            </a:lvl1pPr>
            <a:lvl2pPr marL="457200" indent="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Font typeface="Arial"/>
              <a:buNone/>
              <a:defRPr sz="2000" kern="1200">
                <a:solidFill>
                  <a:srgbClr val="06038D"/>
                </a:solidFill>
                <a:latin typeface="Arial" charset="0"/>
                <a:ea typeface="Arial" charset="0"/>
                <a:cs typeface="Arial" charset="0"/>
              </a:defRPr>
            </a:lvl2pPr>
            <a:lvl3pPr marL="914400" indent="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Font typeface="Arial"/>
              <a:buNone/>
              <a:defRPr sz="1800" kern="1200">
                <a:solidFill>
                  <a:srgbClr val="06038D"/>
                </a:solidFill>
                <a:latin typeface="Arial" charset="0"/>
                <a:ea typeface="Arial" charset="0"/>
                <a:cs typeface="Arial" charset="0"/>
              </a:defRPr>
            </a:lvl3pPr>
            <a:lvl4pPr marL="1371600" indent="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rgbClr val="06038D"/>
                </a:solidFill>
                <a:latin typeface="Arial" charset="0"/>
                <a:ea typeface="Arial" charset="0"/>
                <a:cs typeface="Arial" charset="0"/>
              </a:defRPr>
            </a:lvl4pPr>
            <a:lvl5pPr marL="1828800" indent="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rgbClr val="06038D"/>
                </a:solidFill>
                <a:latin typeface="Arial" charset="0"/>
                <a:ea typeface="Arial" charset="0"/>
                <a:cs typeface="Arial" charset="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>
              <a:cs typeface="Arial"/>
            </a:endParaRP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E700CD21-407C-6FD2-ABFD-70F54F084FF6}"/>
              </a:ext>
            </a:extLst>
          </p:cNvPr>
          <p:cNvSpPr/>
          <p:nvPr/>
        </p:nvSpPr>
        <p:spPr>
          <a:xfrm>
            <a:off x="0" y="105180"/>
            <a:ext cx="12192000" cy="1957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Content Placeholder 3">
            <a:extLst>
              <a:ext uri="{FF2B5EF4-FFF2-40B4-BE49-F238E27FC236}">
                <a16:creationId xmlns:a16="http://schemas.microsoft.com/office/drawing/2014/main" id="{4E72ACFB-1C02-98EC-F036-1D8E9A91C35D}"/>
              </a:ext>
            </a:extLst>
          </p:cNvPr>
          <p:cNvSpPr txBox="1">
            <a:spLocks/>
          </p:cNvSpPr>
          <p:nvPr/>
        </p:nvSpPr>
        <p:spPr>
          <a:xfrm>
            <a:off x="711884" y="3724705"/>
            <a:ext cx="8974667" cy="217636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/>
              <a:buNone/>
              <a:defRPr sz="3200" b="1" kern="1200">
                <a:solidFill>
                  <a:srgbClr val="06038D"/>
                </a:solidFill>
                <a:latin typeface="Arial" charset="0"/>
                <a:ea typeface="Arial" charset="0"/>
                <a:cs typeface="Arial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j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j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j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j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 sz="4400">
              <a:solidFill>
                <a:schemeClr val="bg1"/>
              </a:solidFill>
            </a:endParaRPr>
          </a:p>
          <a:p>
            <a:pPr algn="ctr"/>
            <a:endParaRPr lang="en-US" sz="4400">
              <a:solidFill>
                <a:schemeClr val="bg1"/>
              </a:solidFill>
            </a:endParaRPr>
          </a:p>
          <a:p>
            <a:pPr algn="ctr"/>
            <a:endParaRPr lang="en-US" sz="4400">
              <a:solidFill>
                <a:schemeClr val="bg1"/>
              </a:solidFill>
            </a:endParaRPr>
          </a:p>
        </p:txBody>
      </p:sp>
      <p:pic>
        <p:nvPicPr>
          <p:cNvPr id="12" name="Content Placeholder 11" descr="A picture containing text, screenshot, font, number&#10;&#10;Description automatically generated">
            <a:extLst>
              <a:ext uri="{FF2B5EF4-FFF2-40B4-BE49-F238E27FC236}">
                <a16:creationId xmlns:a16="http://schemas.microsoft.com/office/drawing/2014/main" id="{E4700A0F-31AE-12DE-993A-85B57BC4D35C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>
          <a:blip r:embed="rId3"/>
          <a:stretch>
            <a:fillRect/>
          </a:stretch>
        </p:blipFill>
        <p:spPr>
          <a:xfrm>
            <a:off x="919115" y="1441348"/>
            <a:ext cx="10353770" cy="4089815"/>
          </a:xfrm>
        </p:spPr>
      </p:pic>
    </p:spTree>
    <p:extLst>
      <p:ext uri="{BB962C8B-B14F-4D97-AF65-F5344CB8AC3E}">
        <p14:creationId xmlns:p14="http://schemas.microsoft.com/office/powerpoint/2010/main" val="663900720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AA6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781B498-4168-486E-2E89-05B2F086C7F5}"/>
              </a:ext>
            </a:extLst>
          </p:cNvPr>
          <p:cNvSpPr>
            <a:spLocks noGrp="1"/>
          </p:cNvSpPr>
          <p:nvPr>
            <p:ph sz="half" idx="12"/>
          </p:nvPr>
        </p:nvSpPr>
        <p:spPr>
          <a:xfrm>
            <a:off x="711199" y="582080"/>
            <a:ext cx="8974667" cy="436909"/>
          </a:xfr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en-US">
                <a:solidFill>
                  <a:schemeClr val="bg1"/>
                </a:solidFill>
              </a:rPr>
              <a:t>Let’s practice interpreting frequency data! </a:t>
            </a:r>
          </a:p>
        </p:txBody>
      </p:sp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961C8DCE-9729-B016-D120-A209B0DF638E}"/>
              </a:ext>
            </a:extLst>
          </p:cNvPr>
          <p:cNvSpPr txBox="1">
            <a:spLocks/>
          </p:cNvSpPr>
          <p:nvPr/>
        </p:nvSpPr>
        <p:spPr>
          <a:xfrm>
            <a:off x="4846320" y="1495889"/>
            <a:ext cx="6664765" cy="4454463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0" indent="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Font typeface="Arial"/>
              <a:buNone/>
              <a:defRPr sz="2400" kern="1200">
                <a:solidFill>
                  <a:srgbClr val="06038D"/>
                </a:solidFill>
                <a:latin typeface="Arial" charset="0"/>
                <a:ea typeface="Arial" charset="0"/>
                <a:cs typeface="Arial" charset="0"/>
              </a:defRPr>
            </a:lvl1pPr>
            <a:lvl2pPr marL="457200" indent="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Font typeface="Arial"/>
              <a:buNone/>
              <a:defRPr sz="2000" kern="1200">
                <a:solidFill>
                  <a:srgbClr val="06038D"/>
                </a:solidFill>
                <a:latin typeface="Arial" charset="0"/>
                <a:ea typeface="Arial" charset="0"/>
                <a:cs typeface="Arial" charset="0"/>
              </a:defRPr>
            </a:lvl2pPr>
            <a:lvl3pPr marL="914400" indent="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Font typeface="Arial"/>
              <a:buNone/>
              <a:defRPr sz="1800" kern="1200">
                <a:solidFill>
                  <a:srgbClr val="06038D"/>
                </a:solidFill>
                <a:latin typeface="Arial" charset="0"/>
                <a:ea typeface="Arial" charset="0"/>
                <a:cs typeface="Arial" charset="0"/>
              </a:defRPr>
            </a:lvl3pPr>
            <a:lvl4pPr marL="1371600" indent="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rgbClr val="06038D"/>
                </a:solidFill>
                <a:latin typeface="Arial" charset="0"/>
                <a:ea typeface="Arial" charset="0"/>
                <a:cs typeface="Arial" charset="0"/>
              </a:defRPr>
            </a:lvl4pPr>
            <a:lvl5pPr marL="1828800" indent="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rgbClr val="06038D"/>
                </a:solidFill>
                <a:latin typeface="Arial" charset="0"/>
                <a:ea typeface="Arial" charset="0"/>
                <a:cs typeface="Arial" charset="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>
              <a:cs typeface="Arial"/>
            </a:endParaRP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E700CD21-407C-6FD2-ABFD-70F54F084FF6}"/>
              </a:ext>
            </a:extLst>
          </p:cNvPr>
          <p:cNvSpPr/>
          <p:nvPr/>
        </p:nvSpPr>
        <p:spPr>
          <a:xfrm>
            <a:off x="0" y="105180"/>
            <a:ext cx="12192000" cy="1957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7" name="Table 7">
            <a:extLst>
              <a:ext uri="{FF2B5EF4-FFF2-40B4-BE49-F238E27FC236}">
                <a16:creationId xmlns:a16="http://schemas.microsoft.com/office/drawing/2014/main" id="{9E83CCF9-0E72-6BD0-4DE6-99CC48AF8D5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48614375"/>
              </p:ext>
            </p:extLst>
          </p:nvPr>
        </p:nvGraphicFramePr>
        <p:xfrm>
          <a:off x="254643" y="2015644"/>
          <a:ext cx="11748300" cy="2826711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979025">
                  <a:extLst>
                    <a:ext uri="{9D8B030D-6E8A-4147-A177-3AD203B41FA5}">
                      <a16:colId xmlns:a16="http://schemas.microsoft.com/office/drawing/2014/main" val="1265759172"/>
                    </a:ext>
                  </a:extLst>
                </a:gridCol>
                <a:gridCol w="979025">
                  <a:extLst>
                    <a:ext uri="{9D8B030D-6E8A-4147-A177-3AD203B41FA5}">
                      <a16:colId xmlns:a16="http://schemas.microsoft.com/office/drawing/2014/main" val="3622326895"/>
                    </a:ext>
                  </a:extLst>
                </a:gridCol>
                <a:gridCol w="979025">
                  <a:extLst>
                    <a:ext uri="{9D8B030D-6E8A-4147-A177-3AD203B41FA5}">
                      <a16:colId xmlns:a16="http://schemas.microsoft.com/office/drawing/2014/main" val="1654129728"/>
                    </a:ext>
                  </a:extLst>
                </a:gridCol>
                <a:gridCol w="979025">
                  <a:extLst>
                    <a:ext uri="{9D8B030D-6E8A-4147-A177-3AD203B41FA5}">
                      <a16:colId xmlns:a16="http://schemas.microsoft.com/office/drawing/2014/main" val="774939598"/>
                    </a:ext>
                  </a:extLst>
                </a:gridCol>
                <a:gridCol w="979025">
                  <a:extLst>
                    <a:ext uri="{9D8B030D-6E8A-4147-A177-3AD203B41FA5}">
                      <a16:colId xmlns:a16="http://schemas.microsoft.com/office/drawing/2014/main" val="1607102102"/>
                    </a:ext>
                  </a:extLst>
                </a:gridCol>
                <a:gridCol w="979025">
                  <a:extLst>
                    <a:ext uri="{9D8B030D-6E8A-4147-A177-3AD203B41FA5}">
                      <a16:colId xmlns:a16="http://schemas.microsoft.com/office/drawing/2014/main" val="2408525927"/>
                    </a:ext>
                  </a:extLst>
                </a:gridCol>
                <a:gridCol w="979025">
                  <a:extLst>
                    <a:ext uri="{9D8B030D-6E8A-4147-A177-3AD203B41FA5}">
                      <a16:colId xmlns:a16="http://schemas.microsoft.com/office/drawing/2014/main" val="627258002"/>
                    </a:ext>
                  </a:extLst>
                </a:gridCol>
                <a:gridCol w="979025">
                  <a:extLst>
                    <a:ext uri="{9D8B030D-6E8A-4147-A177-3AD203B41FA5}">
                      <a16:colId xmlns:a16="http://schemas.microsoft.com/office/drawing/2014/main" val="55587268"/>
                    </a:ext>
                  </a:extLst>
                </a:gridCol>
                <a:gridCol w="979025">
                  <a:extLst>
                    <a:ext uri="{9D8B030D-6E8A-4147-A177-3AD203B41FA5}">
                      <a16:colId xmlns:a16="http://schemas.microsoft.com/office/drawing/2014/main" val="2289612042"/>
                    </a:ext>
                  </a:extLst>
                </a:gridCol>
                <a:gridCol w="979025">
                  <a:extLst>
                    <a:ext uri="{9D8B030D-6E8A-4147-A177-3AD203B41FA5}">
                      <a16:colId xmlns:a16="http://schemas.microsoft.com/office/drawing/2014/main" val="3985805845"/>
                    </a:ext>
                  </a:extLst>
                </a:gridCol>
                <a:gridCol w="979025">
                  <a:extLst>
                    <a:ext uri="{9D8B030D-6E8A-4147-A177-3AD203B41FA5}">
                      <a16:colId xmlns:a16="http://schemas.microsoft.com/office/drawing/2014/main" val="1006135627"/>
                    </a:ext>
                  </a:extLst>
                </a:gridCol>
                <a:gridCol w="979025">
                  <a:extLst>
                    <a:ext uri="{9D8B030D-6E8A-4147-A177-3AD203B41FA5}">
                      <a16:colId xmlns:a16="http://schemas.microsoft.com/office/drawing/2014/main" val="2438099544"/>
                    </a:ext>
                  </a:extLst>
                </a:gridCol>
              </a:tblGrid>
              <a:tr h="942237">
                <a:tc>
                  <a:txBody>
                    <a:bodyPr/>
                    <a:lstStyle/>
                    <a:p>
                      <a:pPr algn="ctr"/>
                      <a:endParaRPr lang="en-US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/>
                        <a:t>Apr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/>
                        <a:t>May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/>
                        <a:t>June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/>
                        <a:t>July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/>
                        <a:t>Aug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/>
                        <a:t>Sep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/>
                        <a:t>Oct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/>
                        <a:t>Nov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/>
                        <a:t>Dec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/>
                        <a:t>Jan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/>
                        <a:t>Feb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19231356"/>
                  </a:ext>
                </a:extLst>
              </a:tr>
              <a:tr h="942237">
                <a:tc>
                  <a:txBody>
                    <a:bodyPr/>
                    <a:lstStyle/>
                    <a:p>
                      <a:pPr algn="ctr"/>
                      <a:r>
                        <a:rPr lang="en-US" sz="1200"/>
                        <a:t>Physical Aggression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/>
                        <a:t>12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/>
                        <a:t>10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/>
                        <a:t>27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/>
                        <a:t>34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/>
                        <a:t>40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/>
                        <a:t>14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/>
                        <a:t>10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/>
                        <a:t>8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/>
                        <a:t>3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/>
                        <a:t>2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/>
                        <a:t>4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630963394"/>
                  </a:ext>
                </a:extLst>
              </a:tr>
              <a:tr h="942237">
                <a:tc>
                  <a:txBody>
                    <a:bodyPr/>
                    <a:lstStyle/>
                    <a:p>
                      <a:pPr algn="ctr"/>
                      <a:r>
                        <a:rPr lang="en-US" sz="1200"/>
                        <a:t>Property Destruction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/>
                        <a:t>5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/>
                        <a:t>3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/>
                        <a:t>18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/>
                        <a:t>20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/>
                        <a:t>25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/>
                        <a:t>3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/>
                        <a:t>9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/>
                        <a:t>10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/>
                        <a:t>3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/>
                        <a:t>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/>
                        <a:t>0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073108388"/>
                  </a:ext>
                </a:extLst>
              </a:tr>
            </a:tbl>
          </a:graphicData>
        </a:graphic>
      </p:graphicFrame>
      <p:sp>
        <p:nvSpPr>
          <p:cNvPr id="3" name="Rectangle 2">
            <a:extLst>
              <a:ext uri="{FF2B5EF4-FFF2-40B4-BE49-F238E27FC236}">
                <a16:creationId xmlns:a16="http://schemas.microsoft.com/office/drawing/2014/main" id="{4E1737DF-0152-F126-22BB-6E8F10224D47}"/>
              </a:ext>
            </a:extLst>
          </p:cNvPr>
          <p:cNvSpPr/>
          <p:nvPr/>
        </p:nvSpPr>
        <p:spPr>
          <a:xfrm>
            <a:off x="9083040" y="2015644"/>
            <a:ext cx="2919903" cy="282671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43578120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AA6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781B498-4168-486E-2E89-05B2F086C7F5}"/>
              </a:ext>
            </a:extLst>
          </p:cNvPr>
          <p:cNvSpPr>
            <a:spLocks noGrp="1"/>
          </p:cNvSpPr>
          <p:nvPr>
            <p:ph sz="half" idx="12"/>
          </p:nvPr>
        </p:nvSpPr>
        <p:spPr>
          <a:xfrm>
            <a:off x="711199" y="582080"/>
            <a:ext cx="8974667" cy="436909"/>
          </a:xfr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en-US">
                <a:solidFill>
                  <a:schemeClr val="bg1"/>
                </a:solidFill>
              </a:rPr>
              <a:t>Let’s practice interpreting frequency data! </a:t>
            </a:r>
          </a:p>
        </p:txBody>
      </p:sp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961C8DCE-9729-B016-D120-A209B0DF638E}"/>
              </a:ext>
            </a:extLst>
          </p:cNvPr>
          <p:cNvSpPr txBox="1">
            <a:spLocks/>
          </p:cNvSpPr>
          <p:nvPr/>
        </p:nvSpPr>
        <p:spPr>
          <a:xfrm>
            <a:off x="4846320" y="1495889"/>
            <a:ext cx="6664765" cy="4454463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0" indent="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Font typeface="Arial"/>
              <a:buNone/>
              <a:defRPr sz="2400" kern="1200">
                <a:solidFill>
                  <a:srgbClr val="06038D"/>
                </a:solidFill>
                <a:latin typeface="Arial" charset="0"/>
                <a:ea typeface="Arial" charset="0"/>
                <a:cs typeface="Arial" charset="0"/>
              </a:defRPr>
            </a:lvl1pPr>
            <a:lvl2pPr marL="457200" indent="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Font typeface="Arial"/>
              <a:buNone/>
              <a:defRPr sz="2000" kern="1200">
                <a:solidFill>
                  <a:srgbClr val="06038D"/>
                </a:solidFill>
                <a:latin typeface="Arial" charset="0"/>
                <a:ea typeface="Arial" charset="0"/>
                <a:cs typeface="Arial" charset="0"/>
              </a:defRPr>
            </a:lvl2pPr>
            <a:lvl3pPr marL="914400" indent="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Font typeface="Arial"/>
              <a:buNone/>
              <a:defRPr sz="1800" kern="1200">
                <a:solidFill>
                  <a:srgbClr val="06038D"/>
                </a:solidFill>
                <a:latin typeface="Arial" charset="0"/>
                <a:ea typeface="Arial" charset="0"/>
                <a:cs typeface="Arial" charset="0"/>
              </a:defRPr>
            </a:lvl3pPr>
            <a:lvl4pPr marL="1371600" indent="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rgbClr val="06038D"/>
                </a:solidFill>
                <a:latin typeface="Arial" charset="0"/>
                <a:ea typeface="Arial" charset="0"/>
                <a:cs typeface="Arial" charset="0"/>
              </a:defRPr>
            </a:lvl4pPr>
            <a:lvl5pPr marL="1828800" indent="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rgbClr val="06038D"/>
                </a:solidFill>
                <a:latin typeface="Arial" charset="0"/>
                <a:ea typeface="Arial" charset="0"/>
                <a:cs typeface="Arial" charset="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>
              <a:cs typeface="Arial"/>
            </a:endParaRP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E700CD21-407C-6FD2-ABFD-70F54F084FF6}"/>
              </a:ext>
            </a:extLst>
          </p:cNvPr>
          <p:cNvSpPr/>
          <p:nvPr/>
        </p:nvSpPr>
        <p:spPr>
          <a:xfrm>
            <a:off x="0" y="105180"/>
            <a:ext cx="12192000" cy="1957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7" name="Table 7">
            <a:extLst>
              <a:ext uri="{FF2B5EF4-FFF2-40B4-BE49-F238E27FC236}">
                <a16:creationId xmlns:a16="http://schemas.microsoft.com/office/drawing/2014/main" id="{9E83CCF9-0E72-6BD0-4DE6-99CC48AF8D5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5311793"/>
              </p:ext>
            </p:extLst>
          </p:nvPr>
        </p:nvGraphicFramePr>
        <p:xfrm>
          <a:off x="254643" y="2015644"/>
          <a:ext cx="11748300" cy="2826711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979025">
                  <a:extLst>
                    <a:ext uri="{9D8B030D-6E8A-4147-A177-3AD203B41FA5}">
                      <a16:colId xmlns:a16="http://schemas.microsoft.com/office/drawing/2014/main" val="1265759172"/>
                    </a:ext>
                  </a:extLst>
                </a:gridCol>
                <a:gridCol w="979025">
                  <a:extLst>
                    <a:ext uri="{9D8B030D-6E8A-4147-A177-3AD203B41FA5}">
                      <a16:colId xmlns:a16="http://schemas.microsoft.com/office/drawing/2014/main" val="3622326895"/>
                    </a:ext>
                  </a:extLst>
                </a:gridCol>
                <a:gridCol w="979025">
                  <a:extLst>
                    <a:ext uri="{9D8B030D-6E8A-4147-A177-3AD203B41FA5}">
                      <a16:colId xmlns:a16="http://schemas.microsoft.com/office/drawing/2014/main" val="1654129728"/>
                    </a:ext>
                  </a:extLst>
                </a:gridCol>
                <a:gridCol w="979025">
                  <a:extLst>
                    <a:ext uri="{9D8B030D-6E8A-4147-A177-3AD203B41FA5}">
                      <a16:colId xmlns:a16="http://schemas.microsoft.com/office/drawing/2014/main" val="774939598"/>
                    </a:ext>
                  </a:extLst>
                </a:gridCol>
                <a:gridCol w="979025">
                  <a:extLst>
                    <a:ext uri="{9D8B030D-6E8A-4147-A177-3AD203B41FA5}">
                      <a16:colId xmlns:a16="http://schemas.microsoft.com/office/drawing/2014/main" val="1607102102"/>
                    </a:ext>
                  </a:extLst>
                </a:gridCol>
                <a:gridCol w="979025">
                  <a:extLst>
                    <a:ext uri="{9D8B030D-6E8A-4147-A177-3AD203B41FA5}">
                      <a16:colId xmlns:a16="http://schemas.microsoft.com/office/drawing/2014/main" val="2408525927"/>
                    </a:ext>
                  </a:extLst>
                </a:gridCol>
                <a:gridCol w="979025">
                  <a:extLst>
                    <a:ext uri="{9D8B030D-6E8A-4147-A177-3AD203B41FA5}">
                      <a16:colId xmlns:a16="http://schemas.microsoft.com/office/drawing/2014/main" val="627258002"/>
                    </a:ext>
                  </a:extLst>
                </a:gridCol>
                <a:gridCol w="979025">
                  <a:extLst>
                    <a:ext uri="{9D8B030D-6E8A-4147-A177-3AD203B41FA5}">
                      <a16:colId xmlns:a16="http://schemas.microsoft.com/office/drawing/2014/main" val="55587268"/>
                    </a:ext>
                  </a:extLst>
                </a:gridCol>
                <a:gridCol w="979025">
                  <a:extLst>
                    <a:ext uri="{9D8B030D-6E8A-4147-A177-3AD203B41FA5}">
                      <a16:colId xmlns:a16="http://schemas.microsoft.com/office/drawing/2014/main" val="2289612042"/>
                    </a:ext>
                  </a:extLst>
                </a:gridCol>
                <a:gridCol w="979025">
                  <a:extLst>
                    <a:ext uri="{9D8B030D-6E8A-4147-A177-3AD203B41FA5}">
                      <a16:colId xmlns:a16="http://schemas.microsoft.com/office/drawing/2014/main" val="3985805845"/>
                    </a:ext>
                  </a:extLst>
                </a:gridCol>
                <a:gridCol w="979025">
                  <a:extLst>
                    <a:ext uri="{9D8B030D-6E8A-4147-A177-3AD203B41FA5}">
                      <a16:colId xmlns:a16="http://schemas.microsoft.com/office/drawing/2014/main" val="1006135627"/>
                    </a:ext>
                  </a:extLst>
                </a:gridCol>
                <a:gridCol w="979025">
                  <a:extLst>
                    <a:ext uri="{9D8B030D-6E8A-4147-A177-3AD203B41FA5}">
                      <a16:colId xmlns:a16="http://schemas.microsoft.com/office/drawing/2014/main" val="2438099544"/>
                    </a:ext>
                  </a:extLst>
                </a:gridCol>
              </a:tblGrid>
              <a:tr h="942237">
                <a:tc>
                  <a:txBody>
                    <a:bodyPr/>
                    <a:lstStyle/>
                    <a:p>
                      <a:pPr algn="ctr"/>
                      <a:endParaRPr lang="en-US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/>
                        <a:t>Apr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/>
                        <a:t>May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/>
                        <a:t>June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/>
                        <a:t>July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/>
                        <a:t>Aug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/>
                        <a:t>Sep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/>
                        <a:t>Oct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/>
                        <a:t>Nov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/>
                        <a:t>Dec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/>
                        <a:t>Jan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/>
                        <a:t>Feb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19231356"/>
                  </a:ext>
                </a:extLst>
              </a:tr>
              <a:tr h="942237">
                <a:tc>
                  <a:txBody>
                    <a:bodyPr/>
                    <a:lstStyle/>
                    <a:p>
                      <a:pPr algn="ctr"/>
                      <a:r>
                        <a:rPr lang="en-US" sz="1200"/>
                        <a:t>Physical Aggression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/>
                        <a:t>12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/>
                        <a:t>10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/>
                        <a:t>27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/>
                        <a:t>34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/>
                        <a:t>40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/>
                        <a:t>14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/>
                        <a:t>10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/>
                        <a:t>8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/>
                        <a:t>3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/>
                        <a:t>2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/>
                        <a:t>4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630963394"/>
                  </a:ext>
                </a:extLst>
              </a:tr>
              <a:tr h="942237">
                <a:tc>
                  <a:txBody>
                    <a:bodyPr/>
                    <a:lstStyle/>
                    <a:p>
                      <a:pPr algn="ctr"/>
                      <a:r>
                        <a:rPr lang="en-US" sz="1200"/>
                        <a:t>Property Destruction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/>
                        <a:t>5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/>
                        <a:t>3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/>
                        <a:t>18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/>
                        <a:t>20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/>
                        <a:t>25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/>
                        <a:t>3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/>
                        <a:t>9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/>
                        <a:t>10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/>
                        <a:t>3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/>
                        <a:t>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/>
                        <a:t>0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073108388"/>
                  </a:ext>
                </a:extLst>
              </a:tr>
            </a:tbl>
          </a:graphicData>
        </a:graphic>
      </p:graphicFrame>
      <mc:AlternateContent xmlns:mc="http://schemas.openxmlformats.org/markup-compatibility/2006" xmlns:p14="http://schemas.microsoft.com/office/powerpoint/2010/main">
        <mc:Choice Requires="p14">
          <p:contentPart p14:bwMode="auto" r:id="rId3">
            <p14:nvContentPartPr>
              <p14:cNvPr id="5" name="Ink 4">
                <a:extLst>
                  <a:ext uri="{FF2B5EF4-FFF2-40B4-BE49-F238E27FC236}">
                    <a16:creationId xmlns:a16="http://schemas.microsoft.com/office/drawing/2014/main" id="{1455509B-8F36-F73D-8E0E-FB227786B230}"/>
                  </a:ext>
                </a:extLst>
              </p14:cNvPr>
              <p14:cNvContentPartPr/>
              <p14:nvPr/>
            </p14:nvContentPartPr>
            <p14:xfrm>
              <a:off x="1503840" y="2474400"/>
              <a:ext cx="561960" cy="360"/>
            </p14:xfrm>
          </p:contentPart>
        </mc:Choice>
        <mc:Fallback xmlns="">
          <p:pic>
            <p:nvPicPr>
              <p:cNvPr id="5" name="Ink 4">
                <a:extLst>
                  <a:ext uri="{FF2B5EF4-FFF2-40B4-BE49-F238E27FC236}">
                    <a16:creationId xmlns:a16="http://schemas.microsoft.com/office/drawing/2014/main" id="{1455509B-8F36-F73D-8E0E-FB227786B230}"/>
                  </a:ext>
                </a:extLst>
              </p:cNvPr>
              <p:cNvPicPr/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1413840" y="2294400"/>
                <a:ext cx="741600" cy="3600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5">
            <p14:nvContentPartPr>
              <p14:cNvPr id="8" name="Ink 7">
                <a:extLst>
                  <a:ext uri="{FF2B5EF4-FFF2-40B4-BE49-F238E27FC236}">
                    <a16:creationId xmlns:a16="http://schemas.microsoft.com/office/drawing/2014/main" id="{6C65CF78-1AAA-3471-C080-CC9B06B113F3}"/>
                  </a:ext>
                </a:extLst>
              </p14:cNvPr>
              <p14:cNvContentPartPr/>
              <p14:nvPr/>
            </p14:nvContentPartPr>
            <p14:xfrm>
              <a:off x="1524360" y="3417960"/>
              <a:ext cx="484920" cy="28440"/>
            </p14:xfrm>
          </p:contentPart>
        </mc:Choice>
        <mc:Fallback xmlns="">
          <p:pic>
            <p:nvPicPr>
              <p:cNvPr id="8" name="Ink 7">
                <a:extLst>
                  <a:ext uri="{FF2B5EF4-FFF2-40B4-BE49-F238E27FC236}">
                    <a16:creationId xmlns:a16="http://schemas.microsoft.com/office/drawing/2014/main" id="{6C65CF78-1AAA-3471-C080-CC9B06B113F3}"/>
                  </a:ext>
                </a:extLst>
              </p:cNvPr>
              <p:cNvPicPr/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1434360" y="3240210"/>
                <a:ext cx="664560" cy="383585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7">
            <p14:nvContentPartPr>
              <p14:cNvPr id="9" name="Ink 8">
                <a:extLst>
                  <a:ext uri="{FF2B5EF4-FFF2-40B4-BE49-F238E27FC236}">
                    <a16:creationId xmlns:a16="http://schemas.microsoft.com/office/drawing/2014/main" id="{E5F76343-BA60-8E8D-1EC9-96EB6686242D}"/>
                  </a:ext>
                </a:extLst>
              </p14:cNvPr>
              <p14:cNvContentPartPr/>
              <p14:nvPr/>
            </p14:nvContentPartPr>
            <p14:xfrm>
              <a:off x="1440480" y="4359000"/>
              <a:ext cx="505080" cy="360"/>
            </p14:xfrm>
          </p:contentPart>
        </mc:Choice>
        <mc:Fallback xmlns="">
          <p:pic>
            <p:nvPicPr>
              <p:cNvPr id="9" name="Ink 8">
                <a:extLst>
                  <a:ext uri="{FF2B5EF4-FFF2-40B4-BE49-F238E27FC236}">
                    <a16:creationId xmlns:a16="http://schemas.microsoft.com/office/drawing/2014/main" id="{E5F76343-BA60-8E8D-1EC9-96EB6686242D}"/>
                  </a:ext>
                </a:extLst>
              </p:cNvPr>
              <p:cNvPicPr/>
              <p:nvPr/>
            </p:nvPicPr>
            <p:blipFill>
              <a:blip r:embed="rId8"/>
              <a:stretch>
                <a:fillRect/>
              </a:stretch>
            </p:blipFill>
            <p:spPr>
              <a:xfrm>
                <a:off x="1350480" y="4179000"/>
                <a:ext cx="684720" cy="360000"/>
              </a:xfrm>
              <a:prstGeom prst="rect">
                <a:avLst/>
              </a:prstGeom>
            </p:spPr>
          </p:pic>
        </mc:Fallback>
      </mc:AlternateContent>
      <p:sp>
        <p:nvSpPr>
          <p:cNvPr id="10" name="Frame 9">
            <a:extLst>
              <a:ext uri="{FF2B5EF4-FFF2-40B4-BE49-F238E27FC236}">
                <a16:creationId xmlns:a16="http://schemas.microsoft.com/office/drawing/2014/main" id="{27711B04-613B-2B13-59C8-AD2415380D02}"/>
              </a:ext>
            </a:extLst>
          </p:cNvPr>
          <p:cNvSpPr/>
          <p:nvPr/>
        </p:nvSpPr>
        <p:spPr>
          <a:xfrm>
            <a:off x="8900160" y="2015644"/>
            <a:ext cx="3102783" cy="2826711"/>
          </a:xfrm>
          <a:prstGeom prst="frame">
            <a:avLst>
              <a:gd name="adj1" fmla="val 6030"/>
            </a:avLst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55681821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AA6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781B498-4168-486E-2E89-05B2F086C7F5}"/>
              </a:ext>
            </a:extLst>
          </p:cNvPr>
          <p:cNvSpPr>
            <a:spLocks noGrp="1"/>
          </p:cNvSpPr>
          <p:nvPr>
            <p:ph sz="half" idx="12"/>
          </p:nvPr>
        </p:nvSpPr>
        <p:spPr>
          <a:xfrm>
            <a:off x="1762759" y="1252640"/>
            <a:ext cx="8974667" cy="2176360"/>
          </a:xfrm>
        </p:spPr>
        <p:txBody>
          <a:bodyPr vert="horz" lIns="91440" tIns="45720" rIns="91440" bIns="45720" rtlCol="0" anchor="t">
            <a:noAutofit/>
          </a:bodyPr>
          <a:lstStyle/>
          <a:p>
            <a:pPr algn="ctr"/>
            <a:r>
              <a:rPr lang="en-US" sz="4400">
                <a:solidFill>
                  <a:schemeClr val="bg1"/>
                </a:solidFill>
              </a:rPr>
              <a:t>What do you find valuable or important about collecting behavioral data? </a:t>
            </a:r>
          </a:p>
          <a:p>
            <a:pPr algn="ctr"/>
            <a:endParaRPr lang="en-US" sz="4400">
              <a:solidFill>
                <a:schemeClr val="bg1"/>
              </a:solidFill>
            </a:endParaRPr>
          </a:p>
          <a:p>
            <a:pPr algn="ctr"/>
            <a:r>
              <a:rPr lang="en-US" sz="4400">
                <a:solidFill>
                  <a:schemeClr val="bg1"/>
                </a:solidFill>
              </a:rPr>
              <a:t>What successes have you had with data collection? </a:t>
            </a:r>
          </a:p>
        </p:txBody>
      </p:sp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961C8DCE-9729-B016-D120-A209B0DF638E}"/>
              </a:ext>
            </a:extLst>
          </p:cNvPr>
          <p:cNvSpPr txBox="1">
            <a:spLocks/>
          </p:cNvSpPr>
          <p:nvPr/>
        </p:nvSpPr>
        <p:spPr>
          <a:xfrm>
            <a:off x="4846320" y="1495889"/>
            <a:ext cx="6664765" cy="4454463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0" indent="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Font typeface="Arial"/>
              <a:buNone/>
              <a:defRPr sz="2400" kern="1200">
                <a:solidFill>
                  <a:srgbClr val="06038D"/>
                </a:solidFill>
                <a:latin typeface="Arial" charset="0"/>
                <a:ea typeface="Arial" charset="0"/>
                <a:cs typeface="Arial" charset="0"/>
              </a:defRPr>
            </a:lvl1pPr>
            <a:lvl2pPr marL="457200" indent="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Font typeface="Arial"/>
              <a:buNone/>
              <a:defRPr sz="2000" kern="1200">
                <a:solidFill>
                  <a:srgbClr val="06038D"/>
                </a:solidFill>
                <a:latin typeface="Arial" charset="0"/>
                <a:ea typeface="Arial" charset="0"/>
                <a:cs typeface="Arial" charset="0"/>
              </a:defRPr>
            </a:lvl2pPr>
            <a:lvl3pPr marL="914400" indent="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Font typeface="Arial"/>
              <a:buNone/>
              <a:defRPr sz="1800" kern="1200">
                <a:solidFill>
                  <a:srgbClr val="06038D"/>
                </a:solidFill>
                <a:latin typeface="Arial" charset="0"/>
                <a:ea typeface="Arial" charset="0"/>
                <a:cs typeface="Arial" charset="0"/>
              </a:defRPr>
            </a:lvl3pPr>
            <a:lvl4pPr marL="1371600" indent="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rgbClr val="06038D"/>
                </a:solidFill>
                <a:latin typeface="Arial" charset="0"/>
                <a:ea typeface="Arial" charset="0"/>
                <a:cs typeface="Arial" charset="0"/>
              </a:defRPr>
            </a:lvl4pPr>
            <a:lvl5pPr marL="1828800" indent="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rgbClr val="06038D"/>
                </a:solidFill>
                <a:latin typeface="Arial" charset="0"/>
                <a:ea typeface="Arial" charset="0"/>
                <a:cs typeface="Arial" charset="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>
              <a:cs typeface="Arial"/>
            </a:endParaRP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E700CD21-407C-6FD2-ABFD-70F54F084FF6}"/>
              </a:ext>
            </a:extLst>
          </p:cNvPr>
          <p:cNvSpPr/>
          <p:nvPr/>
        </p:nvSpPr>
        <p:spPr>
          <a:xfrm>
            <a:off x="0" y="105180"/>
            <a:ext cx="12192000" cy="1957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75399238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D898263A-0678-419F-8959-1262FBB71E1A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pPr algn="ctr"/>
            <a:endParaRPr lang="en-US" sz="7200"/>
          </a:p>
          <a:p>
            <a:pPr algn="ctr"/>
            <a:r>
              <a:rPr lang="en-US" sz="7200"/>
              <a:t>Questions?</a:t>
            </a:r>
          </a:p>
        </p:txBody>
      </p:sp>
    </p:spTree>
    <p:extLst>
      <p:ext uri="{BB962C8B-B14F-4D97-AF65-F5344CB8AC3E}">
        <p14:creationId xmlns:p14="http://schemas.microsoft.com/office/powerpoint/2010/main" val="3493240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Notes xmlns="980eac9c-7929-4154-8b8e-356c3d7ed23b" xsi:nil="true"/>
    <ToDo xmlns="980eac9c-7929-4154-8b8e-356c3d7ed23b" xsi:nil="true"/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DA59CE38B0FA0B4F8B6BF2918FEFFEC1" ma:contentTypeVersion="8" ma:contentTypeDescription="Create a new document." ma:contentTypeScope="" ma:versionID="9b42b1b8b4a71a3ddd0825d3d4308125">
  <xsd:schema xmlns:xsd="http://www.w3.org/2001/XMLSchema" xmlns:xs="http://www.w3.org/2001/XMLSchema" xmlns:p="http://schemas.microsoft.com/office/2006/metadata/properties" xmlns:ns2="980eac9c-7929-4154-8b8e-356c3d7ed23b" xmlns:ns3="35d1ed90-8852-4cfa-a744-6419c8e0d891" targetNamespace="http://schemas.microsoft.com/office/2006/metadata/properties" ma:root="true" ma:fieldsID="5117c472366e3362d1c4f575002d67ff" ns2:_="" ns3:_="">
    <xsd:import namespace="980eac9c-7929-4154-8b8e-356c3d7ed23b"/>
    <xsd:import namespace="35d1ed90-8852-4cfa-a744-6419c8e0d891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3:SharedWithUsers" minOccurs="0"/>
                <xsd:element ref="ns3:SharedWithDetails" minOccurs="0"/>
                <xsd:element ref="ns2:ToDo" minOccurs="0"/>
                <xsd:element ref="ns2:Not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80eac9c-7929-4154-8b8e-356c3d7ed23b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ToDo" ma:index="14" nillable="true" ma:displayName="To Do" ma:format="Dropdown" ma:internalName="ToDo">
      <xsd:simpleType>
        <xsd:restriction base="dms:Choice">
          <xsd:enumeration value="Sent to Clerical Staff"/>
          <xsd:enumeration value="Sent to Jennifer"/>
          <xsd:enumeration value="Choice 3"/>
        </xsd:restriction>
      </xsd:simpleType>
    </xsd:element>
    <xsd:element name="Notes" ma:index="15" nillable="true" ma:displayName="Notes" ma:format="Dropdown" ma:internalName="Notes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5d1ed90-8852-4cfa-a744-6419c8e0d891" elementFormDefault="qualified">
    <xsd:import namespace="http://schemas.microsoft.com/office/2006/documentManagement/types"/>
    <xsd:import namespace="http://schemas.microsoft.com/office/infopath/2007/PartnerControls"/>
    <xsd:element name="SharedWithUsers" ma:index="12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3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A02BD0A0-E165-493C-9F0C-CEDDAB510B0C}">
  <ds:schemaRefs>
    <ds:schemaRef ds:uri="980eac9c-7929-4154-8b8e-356c3d7ed23b"/>
    <ds:schemaRef ds:uri="http://purl.org/dc/terms/"/>
    <ds:schemaRef ds:uri="http://www.w3.org/XML/1998/namespace"/>
    <ds:schemaRef ds:uri="http://schemas.microsoft.com/office/2006/documentManagement/types"/>
    <ds:schemaRef ds:uri="http://purl.org/dc/elements/1.1/"/>
    <ds:schemaRef ds:uri="http://schemas.microsoft.com/office/2006/metadata/properties"/>
    <ds:schemaRef ds:uri="http://schemas.microsoft.com/office/infopath/2007/PartnerControls"/>
    <ds:schemaRef ds:uri="http://schemas.openxmlformats.org/package/2006/metadata/core-properties"/>
    <ds:schemaRef ds:uri="35d1ed90-8852-4cfa-a744-6419c8e0d891"/>
    <ds:schemaRef ds:uri="http://purl.org/dc/dcmitype/"/>
  </ds:schemaRefs>
</ds:datastoreItem>
</file>

<file path=customXml/itemProps2.xml><?xml version="1.0" encoding="utf-8"?>
<ds:datastoreItem xmlns:ds="http://schemas.openxmlformats.org/officeDocument/2006/customXml" ds:itemID="{4FB93BE0-55C4-478D-A83E-812243C0A8B2}">
  <ds:schemaRefs>
    <ds:schemaRef ds:uri="35d1ed90-8852-4cfa-a744-6419c8e0d891"/>
    <ds:schemaRef ds:uri="980eac9c-7929-4154-8b8e-356c3d7ed23b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customXml/itemProps3.xml><?xml version="1.0" encoding="utf-8"?>
<ds:datastoreItem xmlns:ds="http://schemas.openxmlformats.org/officeDocument/2006/customXml" ds:itemID="{C3641F3F-97A6-4194-BA69-DE0FF4B1565B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1011</Words>
  <Application>Microsoft Office PowerPoint</Application>
  <PresentationFormat>Widescreen</PresentationFormat>
  <Paragraphs>241</Paragraphs>
  <Slides>28</Slides>
  <Notes>20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28</vt:i4>
      </vt:variant>
    </vt:vector>
  </HeadingPairs>
  <TitlesOfParts>
    <vt:vector size="35" baseType="lpstr">
      <vt:lpstr>Arial</vt:lpstr>
      <vt:lpstr>Calibri</vt:lpstr>
      <vt:lpstr>Calibri Light</vt:lpstr>
      <vt:lpstr>Times</vt:lpstr>
      <vt:lpstr>Times New Roman</vt:lpstr>
      <vt:lpstr>Wingdings</vt:lpstr>
      <vt:lpstr>Office Theme</vt:lpstr>
      <vt:lpstr>Data Collection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Kurt Davey</dc:creator>
  <cp:lastModifiedBy>Madison L. Chapman</cp:lastModifiedBy>
  <cp:revision>2</cp:revision>
  <dcterms:created xsi:type="dcterms:W3CDTF">2018-10-01T20:48:59Z</dcterms:created>
  <dcterms:modified xsi:type="dcterms:W3CDTF">2023-05-24T18:04:35Z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0x010100DA59CE38B0FA0B4F8B6BF2918FEFFEC1</vt:lpwstr>
  </property>
</Properties>
</file>